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7" r:id="rId3"/>
    <p:sldId id="292" r:id="rId4"/>
    <p:sldId id="293" r:id="rId5"/>
    <p:sldId id="294" r:id="rId6"/>
    <p:sldId id="295" r:id="rId7"/>
    <p:sldId id="289" r:id="rId8"/>
    <p:sldId id="299" r:id="rId9"/>
  </p:sldIdLst>
  <p:sldSz cx="6858000" cy="9906000" type="A4"/>
  <p:notesSz cx="7104063" cy="10234613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10"/>
            <p14:sldId id="267"/>
            <p14:sldId id="292"/>
            <p14:sldId id="293"/>
            <p14:sldId id="294"/>
            <p14:sldId id="295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3515012242"/>
              </p:ext>
            </p:extLst>
          </p:nvPr>
        </p:nvGraphicFramePr>
        <p:xfrm>
          <a:off x="95710" y="695102"/>
          <a:ext cx="6702478" cy="9001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1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25-1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Turbidimeter</a:t>
                      </a:r>
                      <a:r>
                        <a:rPr lang="fr-FR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(FNU)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 control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(EVERY TWO STATIONS)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filtres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8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PM-CTRL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0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TRIPLICATES ONCE A MONTH FOR HP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Cryo-2mL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LN2 #2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(mL)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1" i="0" u="none" strike="noStrike" cap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Duration (minutes)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9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40’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9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952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19203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017C54-D467-4208-8CCB-14D9009F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2" y="74139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4171869671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 - HP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5736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D317A-5FD6-44D9-A5D6-DA2BBD871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72" y="741397"/>
            <a:ext cx="540197" cy="540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34"/>
          <p:cNvGraphicFramePr/>
          <p:nvPr>
            <p:extLst>
              <p:ext uri="{D42A27DB-BD31-4B8C-83A1-F6EECF244321}">
                <p14:modId xmlns:p14="http://schemas.microsoft.com/office/powerpoint/2010/main" val="212065536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p3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34"/>
          <p:cNvGraphicFramePr/>
          <p:nvPr>
            <p:extLst>
              <p:ext uri="{D42A27DB-BD31-4B8C-83A1-F6EECF244321}">
                <p14:modId xmlns:p14="http://schemas.microsoft.com/office/powerpoint/2010/main" val="4252879259"/>
              </p:ext>
            </p:extLst>
          </p:nvPr>
        </p:nvGraphicFramePr>
        <p:xfrm>
          <a:off x="95710" y="695097"/>
          <a:ext cx="6660000" cy="88573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4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 </a:t>
                      </a:r>
                      <a:r>
                        <a:rPr lang="en-GB" sz="1000" b="1" u="sng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Decknet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Deployed at sea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 of cod-ends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  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S20-1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1/8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200 mL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mn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86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+ 15mL ETOH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70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54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Prealiquoted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PFA+GLUTA store at -20°C</a:t>
                      </a:r>
                      <a:endParaRPr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606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33788"/>
                  </a:ext>
                </a:extLst>
              </a:tr>
            </a:tbl>
          </a:graphicData>
        </a:graphic>
      </p:graphicFrame>
      <p:sp>
        <p:nvSpPr>
          <p:cNvPr id="471" name="Google Shape;471;p34"/>
          <p:cNvSpPr/>
          <p:nvPr/>
        </p:nvSpPr>
        <p:spPr>
          <a:xfrm>
            <a:off x="211493" y="393270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7F25F9-CA53-4DBB-AC12-8E1417B0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40CF11-DD59-40BD-8EF6-495B992AB31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5A44BF-9056-40B5-BFD0-7971386D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1" y="741397"/>
            <a:ext cx="550985" cy="550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35"/>
          <p:cNvGraphicFramePr/>
          <p:nvPr>
            <p:extLst>
              <p:ext uri="{D42A27DB-BD31-4B8C-83A1-F6EECF244321}">
                <p14:modId xmlns:p14="http://schemas.microsoft.com/office/powerpoint/2010/main" val="3485612815"/>
              </p:ext>
            </p:extLst>
          </p:nvPr>
        </p:nvGraphicFramePr>
        <p:xfrm>
          <a:off x="95710" y="695098"/>
          <a:ext cx="6660000" cy="8872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75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en-GB" sz="10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1339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6138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55614"/>
                  </a:ext>
                </a:extLst>
              </a:tr>
            </a:tbl>
          </a:graphicData>
        </a:graphic>
      </p:graphicFrame>
      <p:sp>
        <p:nvSpPr>
          <p:cNvPr id="483" name="Google Shape;483;p3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69;p34">
            <a:extLst>
              <a:ext uri="{FF2B5EF4-FFF2-40B4-BE49-F238E27FC236}">
                <a16:creationId xmlns:a16="http://schemas.microsoft.com/office/drawing/2014/main" id="{4A3A5147-11A2-462E-950F-B846FCEA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85927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64;p34">
            <a:extLst>
              <a:ext uri="{FF2B5EF4-FFF2-40B4-BE49-F238E27FC236}">
                <a16:creationId xmlns:a16="http://schemas.microsoft.com/office/drawing/2014/main" id="{D89EF0B9-BCCF-47B6-8610-6970A70FDC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305C61-FAF1-4112-AAD4-FCD0060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96909B6-5453-4CC8-BF00-C2DE008F446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9BC802-96FB-4044-975F-104B9598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94" y="741397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6"/>
          <p:cNvGraphicFramePr/>
          <p:nvPr>
            <p:extLst>
              <p:ext uri="{D42A27DB-BD31-4B8C-83A1-F6EECF244321}">
                <p14:modId xmlns:p14="http://schemas.microsoft.com/office/powerpoint/2010/main" val="310028756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2" name="Google Shape;492;p3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36"/>
          <p:cNvGraphicFramePr/>
          <p:nvPr>
            <p:extLst>
              <p:ext uri="{D42A27DB-BD31-4B8C-83A1-F6EECF244321}">
                <p14:modId xmlns:p14="http://schemas.microsoft.com/office/powerpoint/2010/main" val="3023855715"/>
              </p:ext>
            </p:extLst>
          </p:nvPr>
        </p:nvGraphicFramePr>
        <p:xfrm>
          <a:off x="95710" y="695098"/>
          <a:ext cx="6660000" cy="92725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8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sng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Horizontal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WPII-200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  (100%)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S200-2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745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83376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2203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90960"/>
                  </a:ext>
                </a:extLst>
              </a:tr>
            </a:tbl>
          </a:graphicData>
        </a:graphic>
      </p:graphicFrame>
      <p:sp>
        <p:nvSpPr>
          <p:cNvPr id="496" name="Google Shape;496;p3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211494" y="6403820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C5CACF-1B13-40F5-9D55-63CAB563B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CB7611A2-A700-496E-A1C5-816331E05E78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04EECA-584A-4070-B4F9-E6EB83862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42" y="747828"/>
            <a:ext cx="498318" cy="498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37"/>
          <p:cNvGraphicFramePr/>
          <p:nvPr>
            <p:extLst>
              <p:ext uri="{D42A27DB-BD31-4B8C-83A1-F6EECF244321}">
                <p14:modId xmlns:p14="http://schemas.microsoft.com/office/powerpoint/2010/main" val="3245478965"/>
              </p:ext>
            </p:extLst>
          </p:nvPr>
        </p:nvGraphicFramePr>
        <p:xfrm>
          <a:off x="95710" y="695099"/>
          <a:ext cx="6660000" cy="88913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059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935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21013"/>
                  </a:ext>
                </a:extLst>
              </a:tr>
            </a:tbl>
          </a:graphicData>
        </a:graphic>
      </p:graphicFrame>
      <p:sp>
        <p:nvSpPr>
          <p:cNvPr id="513" name="Google Shape;513;p37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9;p36">
            <a:extLst>
              <a:ext uri="{FF2B5EF4-FFF2-40B4-BE49-F238E27FC236}">
                <a16:creationId xmlns:a16="http://schemas.microsoft.com/office/drawing/2014/main" id="{462E5A54-E68C-4542-AAD2-6FCBC2CC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72173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94;p36">
            <a:extLst>
              <a:ext uri="{FF2B5EF4-FFF2-40B4-BE49-F238E27FC236}">
                <a16:creationId xmlns:a16="http://schemas.microsoft.com/office/drawing/2014/main" id="{0BED0EFC-84D9-4D0F-B200-5D268CC925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A91084-9EDE-49F6-8487-06295A4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0C05379-EB71-4B73-BE3F-1449D627743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5E899D-07F8-46BE-885F-F45E7DD9A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" y="741397"/>
            <a:ext cx="501162" cy="501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38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38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38"/>
          <p:cNvGraphicFramePr/>
          <p:nvPr>
            <p:extLst>
              <p:ext uri="{D42A27DB-BD31-4B8C-83A1-F6EECF244321}">
                <p14:modId xmlns:p14="http://schemas.microsoft.com/office/powerpoint/2010/main" val="2113019162"/>
              </p:ext>
            </p:extLst>
          </p:nvPr>
        </p:nvGraphicFramePr>
        <p:xfrm>
          <a:off x="95710" y="695098"/>
          <a:ext cx="6660000" cy="8665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Régent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#1 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Total volume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NET TOW #2</a:t>
                      </a:r>
                      <a:endParaRPr lang="en-GB"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volume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Barcode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EPI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hand-picked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#ind=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US" sz="1000" b="1" i="0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lang="en-US" sz="1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GB" sz="10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50 %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[ ]     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          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[ ] 15 </a:t>
                      </a:r>
                      <a:r>
                        <a:rPr lang="en-GB" sz="100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mn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24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98028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87342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2255"/>
                  </a:ext>
                </a:extLst>
              </a:tr>
            </a:tbl>
          </a:graphicData>
        </a:graphic>
      </p:graphicFrame>
      <p:sp>
        <p:nvSpPr>
          <p:cNvPr id="550" name="Google Shape;550;p38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26795C-5073-4B62-9E59-3AA2D4CC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CA24E7A4-2D3F-4577-AF09-E1D1D3C1F9F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0CA517-331F-4CC9-B766-F94E2FB84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39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1" name="Google Shape;561;p39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39"/>
          <p:cNvGraphicFramePr/>
          <p:nvPr/>
        </p:nvGraphicFramePr>
        <p:xfrm>
          <a:off x="95710" y="695098"/>
          <a:ext cx="6660000" cy="894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9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9277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65" name="Google Shape;565;p39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3D69ED-6C89-4CEB-9FBD-B0B89BB7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84A7A994-4D4C-454B-A6E4-D5A0E603153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C34876-261C-4BF0-AF0A-D1C13CE4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54" y="741397"/>
            <a:ext cx="542280" cy="542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1064</Words>
  <Application>Microsoft Office PowerPoint</Application>
  <PresentationFormat>Format A4 (210 x 297 mm)</PresentationFormat>
  <Paragraphs>492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167</cp:revision>
  <dcterms:created xsi:type="dcterms:W3CDTF">2021-01-24T11:11:37Z</dcterms:created>
  <dcterms:modified xsi:type="dcterms:W3CDTF">2023-08-22T14:58:49Z</dcterms:modified>
</cp:coreProperties>
</file>