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17" d="100"/>
          <a:sy n="117" d="100"/>
        </p:scale>
        <p:origin x="12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586397605"/>
              </p:ext>
            </p:extLst>
          </p:nvPr>
        </p:nvGraphicFramePr>
        <p:xfrm>
          <a:off x="95710" y="695096"/>
          <a:ext cx="6659998" cy="89448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65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_MERCURY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Glass </a:t>
                      </a: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fiber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filter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code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f.MeHg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125-mL PETG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p.THg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Glass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FRZ -20°C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(Litres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f.THg</a:t>
                      </a: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40-mL glass bottle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uf.THg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40-mL glass bottle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97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817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5096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918CE1-C766-40EF-AB3C-FC7227D5C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EBB372-ED06-4A1E-8C71-1BE06FB45BCA}"/>
              </a:ext>
            </a:extLst>
          </p:cNvPr>
          <p:cNvSpPr/>
          <p:nvPr/>
        </p:nvSpPr>
        <p:spPr>
          <a:xfrm>
            <a:off x="4245118" y="1423851"/>
            <a:ext cx="875983" cy="306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B0C68-CEEF-4A93-B6AC-3FA6B16435CC}"/>
              </a:ext>
            </a:extLst>
          </p:cNvPr>
          <p:cNvSpPr/>
          <p:nvPr/>
        </p:nvSpPr>
        <p:spPr>
          <a:xfrm>
            <a:off x="5801775" y="1423851"/>
            <a:ext cx="875983" cy="306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160279-364E-408A-88B3-752F340EC11B}"/>
              </a:ext>
            </a:extLst>
          </p:cNvPr>
          <p:cNvSpPr txBox="1"/>
          <p:nvPr/>
        </p:nvSpPr>
        <p:spPr>
          <a:xfrm>
            <a:off x="3494888" y="1377285"/>
            <a:ext cx="81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START UTC (HH:MM)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9BED36C-5F83-4FB8-A70C-7AA758E09E9B}"/>
              </a:ext>
            </a:extLst>
          </p:cNvPr>
          <p:cNvSpPr txBox="1"/>
          <p:nvPr/>
        </p:nvSpPr>
        <p:spPr>
          <a:xfrm>
            <a:off x="5141184" y="1385044"/>
            <a:ext cx="71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END UTC (HH:MM)</a:t>
            </a:r>
          </a:p>
        </p:txBody>
      </p:sp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01959973"/>
              </p:ext>
            </p:extLst>
          </p:nvPr>
        </p:nvGraphicFramePr>
        <p:xfrm>
          <a:off x="95710" y="695097"/>
          <a:ext cx="6747869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6406376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B4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0DC9AE-13C0-4A30-B7F5-4962C9F71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163</Words>
  <Application>Microsoft Office PowerPoint</Application>
  <PresentationFormat>Format A4 (210 x 297 mm)</PresentationFormat>
  <Paragraphs>72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Arial Narrow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mguillam</cp:lastModifiedBy>
  <cp:revision>162</cp:revision>
  <dcterms:created xsi:type="dcterms:W3CDTF">2021-01-24T11:11:37Z</dcterms:created>
  <dcterms:modified xsi:type="dcterms:W3CDTF">2023-04-14T07:30:50Z</dcterms:modified>
</cp:coreProperties>
</file>