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89" r:id="rId2"/>
    <p:sldId id="299" r:id="rId3"/>
  </p:sldIdLst>
  <p:sldSz cx="6858000" cy="9906000" type="A4"/>
  <p:notesSz cx="7104063" cy="10234613"/>
  <p:embeddedFontLst>
    <p:embeddedFont>
      <p:font typeface="Arial Narrow" panose="020B060602020203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289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80" autoAdjust="0"/>
    <p:restoredTop sz="94660"/>
  </p:normalViewPr>
  <p:slideViewPr>
    <p:cSldViewPr snapToGrid="0">
      <p:cViewPr varScale="1">
        <p:scale>
          <a:sx n="52" d="100"/>
          <a:sy n="52" d="100"/>
        </p:scale>
        <p:origin x="225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font" Target="fonts/font1.fntdata"/><Relationship Id="rId49" Type="http://customschemas.google.com/relationships/presentationmetadata" Target="metadata"/><Relationship Id="rId10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8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4" name="Google Shape;54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9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9" name="Google Shape;55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" name="Google Shape;553;p38"/>
          <p:cNvGraphicFramePr/>
          <p:nvPr>
            <p:extLst>
              <p:ext uri="{D42A27DB-BD31-4B8C-83A1-F6EECF244321}">
                <p14:modId xmlns:p14="http://schemas.microsoft.com/office/powerpoint/2010/main" val="3111340094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LOG-SAMPLES_S-LAB-NET-680</a:t>
                      </a:r>
                      <a:endParaRPr sz="12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Calibri"/>
                        </a:rPr>
                        <a:t>B2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6" name="Google Shape;546;p38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8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8" name="Google Shape;54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49" name="Google Shape;549;p38"/>
          <p:cNvGraphicFramePr/>
          <p:nvPr>
            <p:extLst>
              <p:ext uri="{D42A27DB-BD31-4B8C-83A1-F6EECF244321}">
                <p14:modId xmlns:p14="http://schemas.microsoft.com/office/powerpoint/2010/main" val="1911899954"/>
              </p:ext>
            </p:extLst>
          </p:nvPr>
        </p:nvGraphicFramePr>
        <p:xfrm>
          <a:off x="95710" y="695098"/>
          <a:ext cx="6660000" cy="8818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_S-LAB-NET-680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Régent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680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 SPLITTING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TOW #1 </a:t>
                      </a: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/>
                        <a:t>Total volume</a:t>
                      </a: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1600 mL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NET TOW #2</a:t>
                      </a:r>
                      <a:endParaRPr lang="en-GB"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volume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1600 mL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Fraction of total volume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 volume (mL)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Barcode</a:t>
                      </a:r>
                      <a:endParaRPr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Fraction of total volume</a:t>
                      </a:r>
                      <a:endParaRPr lang="en-GB"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</a:t>
                      </a:r>
                      <a:endParaRPr lang="en-GB"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Volume (mL)</a:t>
                      </a:r>
                      <a:endParaRPr lang="en-GB"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F680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+ Borax/Formol</a:t>
                      </a: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F680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50 %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10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25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+ borax/formol</a:t>
                      </a: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EABAB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EPI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EABAB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F2000</a:t>
                      </a:r>
                      <a:endParaRPr sz="1000" b="0" i="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hand-picked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#ind=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250 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S680-L</a:t>
                      </a:r>
                      <a:endParaRPr lang="en-US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lang="en-US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+ 5mL </a:t>
                      </a:r>
                      <a:r>
                        <a:rPr lang="en-US" sz="1000" b="1" i="0" u="none" strike="noStrike" cap="none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Nucleoprotect</a:t>
                      </a:r>
                      <a:endParaRPr lang="en-US" sz="1000" b="1" i="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EABAB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S680-L</a:t>
                      </a:r>
                      <a:endParaRPr lang="en-GB" sz="1000" b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50 %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10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200 mL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400 mL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00 mL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00 mL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[ ] 15 </a:t>
                      </a:r>
                      <a:r>
                        <a:rPr lang="en-GB" sz="100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mn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US" sz="24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8000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8000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998028"/>
                  </a:ext>
                </a:extLst>
              </a:tr>
              <a:tr h="468000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287342"/>
                  </a:ext>
                </a:extLst>
              </a:tr>
              <a:tr h="468000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672255"/>
                  </a:ext>
                </a:extLst>
              </a:tr>
            </a:tbl>
          </a:graphicData>
        </a:graphic>
      </p:graphicFrame>
      <p:sp>
        <p:nvSpPr>
          <p:cNvPr id="550" name="Google Shape;550;p38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826795C-5073-4B62-9E59-3AA2D4CC11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6" name="Google Shape;167;p4">
            <a:extLst>
              <a:ext uri="{FF2B5EF4-FFF2-40B4-BE49-F238E27FC236}">
                <a16:creationId xmlns:a16="http://schemas.microsoft.com/office/drawing/2014/main" id="{CA24E7A4-2D3F-4577-AF09-E1D1D3C1F9F4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LOG-SAMPLES_S-LAB-NET-680_recto_V22032023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0CA517-331F-4CC9-B766-F94E2FB84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25" y="741397"/>
            <a:ext cx="527538" cy="5275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8" name="Google Shape;568;p39"/>
          <p:cNvGraphicFramePr/>
          <p:nvPr>
            <p:extLst>
              <p:ext uri="{D42A27DB-BD31-4B8C-83A1-F6EECF244321}">
                <p14:modId xmlns:p14="http://schemas.microsoft.com/office/powerpoint/2010/main" val="1339799450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LOG-SAMPLES_S-LAB-NET-680</a:t>
                      </a:r>
                      <a:endParaRPr sz="12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Calibri"/>
                        </a:rPr>
                        <a:t>B2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1" name="Google Shape;561;p39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9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3" name="Google Shape;56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64" name="Google Shape;564;p39"/>
          <p:cNvGraphicFramePr/>
          <p:nvPr>
            <p:extLst>
              <p:ext uri="{D42A27DB-BD31-4B8C-83A1-F6EECF244321}">
                <p14:modId xmlns:p14="http://schemas.microsoft.com/office/powerpoint/2010/main" val="315843751"/>
              </p:ext>
            </p:extLst>
          </p:nvPr>
        </p:nvGraphicFramePr>
        <p:xfrm>
          <a:off x="95710" y="695098"/>
          <a:ext cx="6660000" cy="894659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094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8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4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68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68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591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 SPLITTING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F680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F2000</a:t>
                      </a:r>
                      <a:endParaRPr lang="en-US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lang="en-US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0591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S680-L</a:t>
                      </a:r>
                      <a:endParaRPr lang="en-US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lang="en-US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rgbClr val="3399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49277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65" name="Google Shape;565;p39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53D69ED-6C89-4CEB-9FBD-B0B89BB7E8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67;p4">
            <a:extLst>
              <a:ext uri="{FF2B5EF4-FFF2-40B4-BE49-F238E27FC236}">
                <a16:creationId xmlns:a16="http://schemas.microsoft.com/office/drawing/2014/main" id="{84A7A994-4D4C-454B-A6E4-D5A0E6031533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LOG-SAMPLES_S-LAB-NET-680_verso_V22032023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6C34876-261C-4BF0-AF0A-D1C13CE49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54" y="741397"/>
            <a:ext cx="542280" cy="542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198</Words>
  <Application>Microsoft Office PowerPoint</Application>
  <PresentationFormat>Format A4 (210 x 297 mm)</PresentationFormat>
  <Paragraphs>79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 Narrow</vt:lpstr>
      <vt:lpstr>Arial</vt:lpstr>
      <vt:lpstr>Calibri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mguillam</cp:lastModifiedBy>
  <cp:revision>177</cp:revision>
  <dcterms:created xsi:type="dcterms:W3CDTF">2021-01-24T11:11:37Z</dcterms:created>
  <dcterms:modified xsi:type="dcterms:W3CDTF">2023-04-21T16:04:04Z</dcterms:modified>
</cp:coreProperties>
</file>