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97" r:id="rId2"/>
    <p:sldId id="280" r:id="rId3"/>
    <p:sldId id="284" r:id="rId4"/>
    <p:sldId id="285" r:id="rId5"/>
  </p:sldIdLst>
  <p:sldSz cx="6858000" cy="9906000" type="A4"/>
  <p:notesSz cx="7104063" cy="10234613"/>
  <p:embeddedFontLst>
    <p:embeddedFont>
      <p:font typeface="Arial Narrow" panose="020B060602020203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97"/>
            <p14:sldId id="280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5226" autoAdjust="0"/>
  </p:normalViewPr>
  <p:slideViewPr>
    <p:cSldViewPr snapToGrid="0">
      <p:cViewPr>
        <p:scale>
          <a:sx n="90" d="100"/>
          <a:sy n="90" d="100"/>
        </p:scale>
        <p:origin x="1440" y="-1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49" Type="http://customschemas.google.com/relationships/presentationmetadata" Target="metadata"/><Relationship Id="rId10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132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54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71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596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/>
        </p:nvGraphicFramePr>
        <p:xfrm>
          <a:off x="95710" y="695098"/>
          <a:ext cx="6660000" cy="89280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72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08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_DECK-BGC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27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27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27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8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Vial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FRG +4°C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Vial-40mL</a:t>
                      </a:r>
                      <a:endParaRPr sz="1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sz="1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Vial-40mL</a:t>
                      </a:r>
                      <a:endParaRPr sz="1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DICTA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Bottle-500mL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9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RT &gt;10°C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SAL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Bottle-125mL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RT &gt;10°C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-1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-3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DICTA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SAL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-3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DICTA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SAL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0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+ 150 µl </a:t>
                      </a:r>
                      <a:r>
                        <a:rPr lang="fr-FR" sz="1000" b="1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HCl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endParaRPr sz="1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+ 300 µl HgCl</a:t>
                      </a:r>
                      <a:r>
                        <a:rPr lang="fr-FR" sz="1000" b="1" baseline="-250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b="1" baseline="-25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818261"/>
                  </a:ext>
                </a:extLst>
              </a:tr>
              <a:tr h="5840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CDOM/FDOM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Bottle</a:t>
                      </a: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sz="1000" b="1" u="none" strike="noStrike" cap="none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FRG +4°C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Vial-40mL</a:t>
                      </a:r>
                      <a:endParaRPr sz="1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sz="1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Bottle-60mL</a:t>
                      </a:r>
                      <a:endParaRPr sz="1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-1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</a:t>
                      </a: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</a:t>
                      </a: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DOM-2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DOC-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NUT-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DOM-3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DOC-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NUT-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-1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</a:t>
                      </a: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</a:t>
                      </a: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DOM-2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DOC-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NUT-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R03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DOM-3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DOC-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NUT-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840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+ 150 µl </a:t>
                      </a:r>
                      <a:r>
                        <a:rPr lang="fr-FR" sz="10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HCl</a:t>
                      </a:r>
                      <a:endParaRPr sz="1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/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LOG-SAMPLES_DECK-BGC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D1/B1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10837" y="136611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7A42B28D-C4FB-4764-950E-A09A25BCA5DD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LOG-SAMPLES_DECK-BGC_recto_V22032023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B0F5F5-163F-4E87-BF73-FC2EA10C8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86" y="741397"/>
            <a:ext cx="515815" cy="51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21"/>
          <p:cNvGraphicFramePr/>
          <p:nvPr>
            <p:extLst>
              <p:ext uri="{D42A27DB-BD31-4B8C-83A1-F6EECF244321}">
                <p14:modId xmlns:p14="http://schemas.microsoft.com/office/powerpoint/2010/main" val="1890780214"/>
              </p:ext>
            </p:extLst>
          </p:nvPr>
        </p:nvGraphicFramePr>
        <p:xfrm>
          <a:off x="95710" y="695098"/>
          <a:ext cx="6709727" cy="895118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39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7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1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45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9327">
                  <a:extLst>
                    <a:ext uri="{9D8B030D-6E8A-4147-A177-3AD203B41FA5}">
                      <a16:colId xmlns:a16="http://schemas.microsoft.com/office/drawing/2014/main" val="1098188935"/>
                    </a:ext>
                  </a:extLst>
                </a:gridCol>
                <a:gridCol w="3034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18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42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572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572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572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DICTA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DICTA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CDOM/FDOM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DOC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NUT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DOC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74629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570887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491234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434419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R03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177321"/>
                  </a:ext>
                </a:extLst>
              </a:tr>
              <a:tr h="6483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650788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27037"/>
                  </a:ext>
                </a:extLst>
              </a:tr>
            </a:tbl>
          </a:graphicData>
        </a:graphic>
      </p:graphicFrame>
      <p:sp>
        <p:nvSpPr>
          <p:cNvPr id="229" name="Google Shape;229;p21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43F4331E-E892-4CB0-A58A-BAD86380A2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228B3A-9999-41C0-A987-90502FE220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092176" y="133963"/>
            <a:ext cx="976453" cy="535337"/>
          </a:xfrm>
          <a:prstGeom prst="rect">
            <a:avLst/>
          </a:prstGeom>
        </p:spPr>
      </p:pic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8F681FE-6850-4617-AA6A-13945D221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181618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LOG-SAMPLES_DECK-BGC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D1/B1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B3113D50-7D64-462A-BFA5-8CBA36CCDC97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LOG-SAMPLES_DECK-BGC_verso_V22032023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D9B397-BA04-4ADF-A306-2BB936765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26" y="741397"/>
            <a:ext cx="559865" cy="5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>
            <p:extLst>
              <p:ext uri="{D42A27DB-BD31-4B8C-83A1-F6EECF244321}">
                <p14:modId xmlns:p14="http://schemas.microsoft.com/office/powerpoint/2010/main" val="1310824133"/>
              </p:ext>
            </p:extLst>
          </p:nvPr>
        </p:nvGraphicFramePr>
        <p:xfrm>
          <a:off x="95710" y="695097"/>
          <a:ext cx="6660000" cy="895814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042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4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_TARDIS-SCP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7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8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77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77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HLB</a:t>
                      </a:r>
                      <a:endParaRPr lang="it-IT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</a:t>
                      </a:r>
                      <a:r>
                        <a:rPr lang="it-IT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it-IT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lang="it-IT"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lang="it-IT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PPL-1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HLB-1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PPL-2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PPL-3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HLB-3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R04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PPL-MQW-pH2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HLB-MQW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R01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PPL-1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HLB-1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R02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PPL-2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Z02            R03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PPL-3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60’     [ ] 120’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HLB-3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60’   </a:t>
                      </a:r>
                      <a:r>
                        <a:rPr lang="en-GB" sz="1000" b="0" i="0" u="none" strike="noStrike" cap="none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120’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R04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PPL-MQW-pH2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60’     </a:t>
                      </a:r>
                      <a:r>
                        <a:rPr lang="en-GB" sz="1000" b="0" i="0" u="none" strike="noStrike" cap="none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120’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HLB-MQW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60’   </a:t>
                      </a:r>
                      <a:r>
                        <a:rPr lang="en-GB" sz="1000" b="0" i="0" u="none" strike="noStrike" cap="none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120’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 Replicate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MB320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50mL-Falcon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/>
                        <a:t>Filtration Volume </a:t>
                      </a:r>
                      <a:endParaRPr sz="10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/>
                        <a:t>(Litres)</a:t>
                      </a:r>
                      <a:endParaRPr sz="1000" b="1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/>
                        <a:t>Filtration 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/>
                        <a:t>Duration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/>
                        <a:t>(minutes)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MB033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50mL-Falcon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Filtration Volume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(Litres)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Filtration 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Duration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(minutes)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792764"/>
                  </a:ext>
                </a:extLst>
              </a:tr>
              <a:tr h="7458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          </a:ext>
                          </a:extLst>
                        </a:rPr>
                        <a:t>###-Z00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MB320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16L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1"/>
                            </a:ext>
                          </a:extLst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3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                 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 m</a:t>
                      </a: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in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.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MB033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 [ ] 16L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L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 [ ] 30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                  min.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678590"/>
                  </a:ext>
                </a:extLst>
              </a:tr>
              <a:tr h="7424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5"/>
                            </a:ext>
                          </a:extLst>
                        </a:rPr>
                        <a:t>###-Z02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6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MB320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16L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8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9"/>
                            </a:ext>
                          </a:extLst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2"/>
                            </a:ext>
                          </a:extLst>
                        </a:rPr>
                        <a:t>                  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2"/>
                            </a:ext>
                          </a:extLst>
                        </a:rPr>
                        <a:t>min.</a:t>
                      </a:r>
                      <a:endParaRPr sz="10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MB033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Arial"/>
                        </a:rPr>
                        <a:t> [ ] 16L</a:t>
                      </a: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Arial"/>
                        </a:rPr>
                        <a:t>L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 [ ] 30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                  min.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92680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22971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LOG-SAMPLES_TARDIS-SCP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568AE658-140F-4839-AEFC-60F744F9F5E9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LOG-SAMPLES_TARDIS-SCP_recto_V22032023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CA701C-6DD5-43F8-B9A2-5B51B6C2B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38" y="741397"/>
            <a:ext cx="586154" cy="58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3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659753475"/>
              </p:ext>
            </p:extLst>
          </p:nvPr>
        </p:nvGraphicFramePr>
        <p:xfrm>
          <a:off x="95710" y="695097"/>
          <a:ext cx="6751450" cy="8866473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90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11"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11"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11"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MB320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R01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846489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R04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R01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R02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34737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Z02            R03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987870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R04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198252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715472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894236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783817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383007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LOG-SAMPLES_TARDIS-SCP</a:t>
                      </a:r>
                      <a:endParaRPr lang="en-GB"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86B4FD28-CABE-4464-824A-441415BE26DB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LOG-SAMPLES_TARDIS-SCP_verso_V22032023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B7178F-3BE5-4CE2-8524-187EC8D6C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06" y="741397"/>
            <a:ext cx="577362" cy="57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21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859</Words>
  <Application>Microsoft Office PowerPoint</Application>
  <PresentationFormat>Format A4 (210 x 297 mm)</PresentationFormat>
  <Paragraphs>426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Arial Narrow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Captain Tara</cp:lastModifiedBy>
  <cp:revision>160</cp:revision>
  <dcterms:created xsi:type="dcterms:W3CDTF">2021-01-24T11:11:37Z</dcterms:created>
  <dcterms:modified xsi:type="dcterms:W3CDTF">2023-07-08T05:52:22Z</dcterms:modified>
</cp:coreProperties>
</file>