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92" r:id="rId2"/>
    <p:sldId id="287" r:id="rId3"/>
    <p:sldId id="290" r:id="rId4"/>
    <p:sldId id="291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2"/>
            <p14:sldId id="287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218" y="-25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6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5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1415902995"/>
              </p:ext>
            </p:extLst>
          </p:nvPr>
        </p:nvGraphicFramePr>
        <p:xfrm>
          <a:off x="95710" y="695098"/>
          <a:ext cx="6660000" cy="9137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-LAB-OTHER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  <a:r>
                        <a:rPr lang="fr-FR" sz="1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exetainer</a:t>
                      </a:r>
                      <a:endParaRPr lang="fr-FR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  <a:r>
                        <a:rPr lang="fr-FR" sz="1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mL exetainer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  <a:r>
                        <a:rPr lang="fr-FR" sz="1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mL exetainer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9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fr-FR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10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fr-FR" sz="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10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+ 50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0.45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=&gt;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filtrate for SS protocol </a:t>
                      </a:r>
                      <a:r>
                        <a:rPr lang="en-US" sz="1000" dirty="0" err="1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onland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: V&lt;0.45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A1F70-6E9A-4824-BFC3-6ACF9942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1" y="741397"/>
            <a:ext cx="529306" cy="529306"/>
          </a:xfrm>
          <a:prstGeom prst="rect">
            <a:avLst/>
          </a:prstGeom>
        </p:spPr>
      </p:pic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5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2282903226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42445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FCF5662-5B77-4090-A018-E5FC154556BE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LOG-SAMPLES_S-LAB-OTHER_verso_V22032023 </a:t>
            </a:r>
            <a:endParaRPr lang="en-GB"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88E8AC-5A2D-4FC5-84C6-EA5C54A9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296327805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2218853183"/>
              </p:ext>
            </p:extLst>
          </p:nvPr>
        </p:nvGraphicFramePr>
        <p:xfrm>
          <a:off x="95710" y="695098"/>
          <a:ext cx="6747463" cy="889048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7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DECKNET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Time start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FILLING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##:##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end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OUT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##:##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G5-1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-5mL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 </a:t>
                      </a:r>
                      <a:r>
                        <a:rPr lang="en-US" sz="10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pre-aliquot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FM5-2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*pre-aliquoted 5 mL PFA/GLUT stored at -20°C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endParaRPr lang="en-GB"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211a4621fd_0_3"/>
          <p:cNvSpPr/>
          <p:nvPr/>
        </p:nvSpPr>
        <p:spPr>
          <a:xfrm>
            <a:off x="4032772" y="2078100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11a4621fd_0_3"/>
          <p:cNvSpPr/>
          <p:nvPr/>
        </p:nvSpPr>
        <p:spPr>
          <a:xfrm>
            <a:off x="4977813" y="2088733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970DA9-6040-4BFB-85A8-4C57D2E46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46" y="741397"/>
            <a:ext cx="575366" cy="575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537484168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SG5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FM5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442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4DE551-720E-40FB-9653-A5189DFDA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4" y="741397"/>
            <a:ext cx="550985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561</Words>
  <Application>Microsoft Office PowerPoint</Application>
  <PresentationFormat>Format A4 (210 x 297 mm)</PresentationFormat>
  <Paragraphs>302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Arial Narrow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170</cp:revision>
  <dcterms:created xsi:type="dcterms:W3CDTF">2021-01-24T11:11:37Z</dcterms:created>
  <dcterms:modified xsi:type="dcterms:W3CDTF">2023-07-08T07:36:24Z</dcterms:modified>
</cp:coreProperties>
</file>