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308" r:id="rId2"/>
    <p:sldId id="309" r:id="rId3"/>
  </p:sldIdLst>
  <p:sldSz cx="6858000" cy="9906000" type="A4"/>
  <p:notesSz cx="7104063" cy="10234613"/>
  <p:embeddedFontLst>
    <p:embeddedFont>
      <p:font typeface="Arial Narrow" panose="020B0606020202030204" pitchFamily="34" charset="0"/>
      <p:regular r:id="rId5"/>
      <p:bold r:id="rId6"/>
      <p:italic r:id="rId7"/>
      <p:bold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tion sans titre" id="{52408FA4-3BF9-42D3-A3FD-B0788EE5F898}">
          <p14:sldIdLst>
            <p14:sldId id="308"/>
            <p14:sldId id="309"/>
          </p14:sldIdLst>
        </p14:section>
      </p14:sectionLst>
    </p:ex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9" roundtripDataSignature="AMtx7mh2Sv5GILiZsYc5I0JJcUe50xOe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EEE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769D4E4-A08B-4CB3-93B6-0785FF869824}">
  <a:tblStyle styleId="{5769D4E4-A08B-4CB3-93B6-0785FF86982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F9DD3DE-7EF2-4BF2-8005-90F5983FE60C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45BB8C3B-77C9-42F7-BBAC-53A6049C9722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175C64B-1BBE-40DB-B5BA-C741C0C6B125}" styleName="Table_3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>
        <p:scale>
          <a:sx n="70" d="100"/>
          <a:sy n="70" d="100"/>
        </p:scale>
        <p:origin x="2294" y="-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50" Type="http://schemas.openxmlformats.org/officeDocument/2006/relationships/presProps" Target="presProp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3" Type="http://schemas.openxmlformats.org/officeDocument/2006/relationships/tableStyles" Target="tableStyles.xml"/><Relationship Id="rId5" Type="http://schemas.openxmlformats.org/officeDocument/2006/relationships/font" Target="fonts/font1.fntdata"/><Relationship Id="rId49" Type="http://customschemas.google.com/relationships/presentationmetadata" Target="metadata"/><Relationship Id="rId10" Type="http://schemas.openxmlformats.org/officeDocument/2006/relationships/font" Target="fonts/font6.fntdata"/><Relationship Id="rId52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3993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109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3993" y="9721109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GB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42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5" name="Google Shape;645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43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8" name="Google Shape;658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6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8"/>
          <p:cNvSpPr txBox="1">
            <a:spLocks noGrp="1"/>
          </p:cNvSpPr>
          <p:nvPr>
            <p:ph type="title"/>
          </p:nvPr>
        </p:nvSpPr>
        <p:spPr>
          <a:xfrm rot="5400000">
            <a:off x="1449696" y="3985464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8"/>
          <p:cNvSpPr txBox="1">
            <a:spLocks noGrp="1"/>
          </p:cNvSpPr>
          <p:nvPr>
            <p:ph type="body" idx="1"/>
          </p:nvPr>
        </p:nvSpPr>
        <p:spPr>
          <a:xfrm rot="5400000">
            <a:off x="-1550679" y="2549570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7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7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7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0"/>
          <p:cNvSpPr txBox="1"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0"/>
          <p:cNvSpPr txBox="1"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7" name="Google Shape;27;p70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0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0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1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1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71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1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1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2"/>
          <p:cNvSpPr txBox="1"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2"/>
          <p:cNvSpPr txBox="1"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3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3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3"/>
          <p:cNvSpPr txBox="1">
            <a:spLocks noGrp="1"/>
          </p:cNvSpPr>
          <p:nvPr>
            <p:ph type="body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3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3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3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4"/>
          <p:cNvSpPr txBox="1"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4"/>
          <p:cNvSpPr txBox="1"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2" name="Google Shape;52;p74"/>
          <p:cNvSpPr txBox="1">
            <a:spLocks noGrp="1"/>
          </p:cNvSpPr>
          <p:nvPr>
            <p:ph type="body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74"/>
          <p:cNvSpPr txBox="1">
            <a:spLocks noGrp="1"/>
          </p:cNvSpPr>
          <p:nvPr>
            <p:ph type="body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4" name="Google Shape;54;p74"/>
          <p:cNvSpPr txBox="1">
            <a:spLocks noGrp="1"/>
          </p:cNvSpPr>
          <p:nvPr>
            <p:ph type="body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74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4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4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5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5"/>
          <p:cNvSpPr txBox="1">
            <a:spLocks noGrp="1"/>
          </p:cNvSpPr>
          <p:nvPr>
            <p:ph type="body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75"/>
          <p:cNvSpPr txBox="1">
            <a:spLocks noGrp="1"/>
          </p:cNvSpPr>
          <p:nvPr>
            <p:ph type="body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75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5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5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6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6"/>
          <p:cNvSpPr>
            <a:spLocks noGrp="1"/>
          </p:cNvSpPr>
          <p:nvPr>
            <p:ph type="pic" idx="2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76"/>
          <p:cNvSpPr txBox="1">
            <a:spLocks noGrp="1"/>
          </p:cNvSpPr>
          <p:nvPr>
            <p:ph type="body" idx="1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76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6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6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7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7"/>
          <p:cNvSpPr txBox="1">
            <a:spLocks noGrp="1"/>
          </p:cNvSpPr>
          <p:nvPr>
            <p:ph type="body" idx="1"/>
          </p:nvPr>
        </p:nvSpPr>
        <p:spPr>
          <a:xfrm rot="5400000">
            <a:off x="286367" y="2822135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7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7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7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4" name="Google Shape;654;p42"/>
          <p:cNvGraphicFramePr/>
          <p:nvPr>
            <p:extLst>
              <p:ext uri="{D42A27DB-BD31-4B8C-83A1-F6EECF244321}">
                <p14:modId xmlns:p14="http://schemas.microsoft.com/office/powerpoint/2010/main" val="757420538"/>
              </p:ext>
            </p:extLst>
          </p:nvPr>
        </p:nvGraphicFramePr>
        <p:xfrm>
          <a:off x="-10827" y="267219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2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LOG-SAMPLES_S-LAB-FLOWCAM</a:t>
                      </a:r>
                      <a:endParaRPr sz="120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  <a:sym typeface="Calibri"/>
                        </a:rPr>
                        <a:t>B3</a:t>
                      </a:r>
                      <a:endParaRPr sz="14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47" name="Google Shape;647;p42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8" name="Google Shape;648;p42"/>
          <p:cNvSpPr/>
          <p:nvPr/>
        </p:nvSpPr>
        <p:spPr>
          <a:xfrm>
            <a:off x="0" y="553998"/>
            <a:ext cx="6858000" cy="948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9" name="Google Shape;649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50" name="Google Shape;650;p42"/>
          <p:cNvGraphicFramePr/>
          <p:nvPr>
            <p:extLst>
              <p:ext uri="{D42A27DB-BD31-4B8C-83A1-F6EECF244321}">
                <p14:modId xmlns:p14="http://schemas.microsoft.com/office/powerpoint/2010/main" val="445440504"/>
              </p:ext>
            </p:extLst>
          </p:nvPr>
        </p:nvGraphicFramePr>
        <p:xfrm>
          <a:off x="77694" y="695098"/>
          <a:ext cx="6598321" cy="8970556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838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73">
                  <a:extLst>
                    <a:ext uri="{9D8B030D-6E8A-4147-A177-3AD203B41FA5}">
                      <a16:colId xmlns:a16="http://schemas.microsoft.com/office/drawing/2014/main" val="633377728"/>
                    </a:ext>
                  </a:extLst>
                </a:gridCol>
                <a:gridCol w="8229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14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14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30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45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30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53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3795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302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661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82604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0352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100" u="none" strike="noStrike" cap="none" dirty="0"/>
                        <a:t>#</a:t>
                      </a:r>
                      <a:endParaRPr sz="11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100" u="none" strike="noStrike" cap="none" dirty="0"/>
                        <a:t>#</a:t>
                      </a:r>
                      <a:endParaRPr sz="11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100" u="none" strike="noStrike" cap="none" dirty="0"/>
                        <a:t>#</a:t>
                      </a:r>
                      <a:endParaRPr sz="11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527"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Calibri"/>
                        </a:rPr>
                        <a:t>OPERATOR(S)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954">
                <a:tc gridSpan="1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52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954">
                <a:tc gridSpan="1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954">
                <a:tc gridSpan="1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736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barcode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fr-FR" sz="10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Station n° </a:t>
                      </a:r>
                      <a:endParaRPr sz="1000" b="1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Horiz</a:t>
                      </a: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or Vert.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UTC DATE/TIME START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UTC DATE/TIME END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(YYYY.MM.DD   HH:MM)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IMAGING TIME</a:t>
                      </a:r>
                      <a:endParaRPr sz="10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GB" sz="1000" b="1" u="none" strike="noStrike" cap="none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mm:ss</a:t>
                      </a: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PARTICLES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COUNT (#)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PARTICLES CONCENTRATION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(#/mL)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2827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barcode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sticker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282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fr-FR" sz="100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0259039"/>
                  </a:ext>
                </a:extLst>
              </a:tr>
              <a:tr h="49550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Run 2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(in case)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0736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barcode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Horiz</a:t>
                      </a: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or Vert.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UTC DATE/TIME START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UTC DATE/TIME END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(YYYY.MM.DD   HH:MM)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IMAGING TIME</a:t>
                      </a:r>
                      <a:endParaRPr sz="1000" b="1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(mm:ss)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PARTICLES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COUNT (#)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PARTICLES CONCENTRATION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(#/mL)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2827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barcode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sticker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282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fr-FR" sz="100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11318"/>
                  </a:ext>
                </a:extLst>
              </a:tr>
              <a:tr h="49550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Run 2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(in case)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80736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barcode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Horiz</a:t>
                      </a: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or Vert.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UTC DATE/TIME START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UTC DATE/TIME END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(YYYY.MM.DD   HH:MM)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IMAGING TIME</a:t>
                      </a:r>
                      <a:endParaRPr sz="10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GB" sz="1000" b="1" u="none" strike="noStrike" cap="none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mm:ss</a:t>
                      </a: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PARTICLES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COUNT (#)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PARTICLES CONCENTRATION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(#/mL)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2827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barcode</a:t>
                      </a:r>
                      <a:endParaRPr sz="1000" u="none" strike="noStrike" cap="none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sticker</a:t>
                      </a:r>
                      <a:endParaRPr sz="1000" u="none" strike="noStrike" cap="none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282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fr-FR" sz="100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1604793"/>
                  </a:ext>
                </a:extLst>
              </a:tr>
              <a:tr h="49550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Run 2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(in case)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80736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barcode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Horiz</a:t>
                      </a: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or Vert.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UTC DATE/TIME START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UTC DATE/TIME END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(YYYY.MM.DD   HH:MM)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IMAGING TIME</a:t>
                      </a:r>
                      <a:endParaRPr sz="10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GB" sz="1000" b="1" u="none" strike="noStrike" cap="none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mm:ss</a:t>
                      </a: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PARTICLES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COUNT (#)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PARTICLES CONCENTRATION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(#/mL)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2827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barcode</a:t>
                      </a:r>
                      <a:endParaRPr sz="1000" u="none" strike="noStrike" cap="none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sticker</a:t>
                      </a:r>
                      <a:endParaRPr sz="1000" u="none" strike="noStrike" cap="none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0282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fr-FR" sz="100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04180"/>
                  </a:ext>
                </a:extLst>
              </a:tr>
              <a:tr h="44314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Run 2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(in case)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651" name="Google Shape;651;p42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7C17836-5212-4DBE-B510-A84142C44C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66821" y="107105"/>
            <a:ext cx="976453" cy="535337"/>
          </a:xfrm>
          <a:prstGeom prst="rect">
            <a:avLst/>
          </a:prstGeom>
        </p:spPr>
      </p:pic>
      <p:sp>
        <p:nvSpPr>
          <p:cNvPr id="12" name="Google Shape;167;p4">
            <a:extLst>
              <a:ext uri="{FF2B5EF4-FFF2-40B4-BE49-F238E27FC236}">
                <a16:creationId xmlns:a16="http://schemas.microsoft.com/office/drawing/2014/main" id="{4C3EDE60-7464-429C-9468-969845D633D6}"/>
              </a:ext>
            </a:extLst>
          </p:cNvPr>
          <p:cNvSpPr txBox="1"/>
          <p:nvPr/>
        </p:nvSpPr>
        <p:spPr>
          <a:xfrm>
            <a:off x="3998131" y="9646278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LOG-SAMPLES_S-LAB-FLOWCAM_recto_V19012024 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91756A-0CA3-42A0-B79F-350B8E72E7FC}"/>
              </a:ext>
            </a:extLst>
          </p:cNvPr>
          <p:cNvSpPr/>
          <p:nvPr/>
        </p:nvSpPr>
        <p:spPr>
          <a:xfrm>
            <a:off x="1997020" y="2913076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DD264B-128F-4EC9-8C6E-212A971723E6}"/>
              </a:ext>
            </a:extLst>
          </p:cNvPr>
          <p:cNvSpPr/>
          <p:nvPr/>
        </p:nvSpPr>
        <p:spPr>
          <a:xfrm>
            <a:off x="1997020" y="3223564"/>
            <a:ext cx="238760" cy="2286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FA7FACD-03E1-48CF-83F7-8788092E2E13}"/>
              </a:ext>
            </a:extLst>
          </p:cNvPr>
          <p:cNvSpPr/>
          <p:nvPr/>
        </p:nvSpPr>
        <p:spPr>
          <a:xfrm>
            <a:off x="1997020" y="4820461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BDC2DA3-89C9-440D-AB71-B618F0EBC2F6}"/>
              </a:ext>
            </a:extLst>
          </p:cNvPr>
          <p:cNvSpPr/>
          <p:nvPr/>
        </p:nvSpPr>
        <p:spPr>
          <a:xfrm>
            <a:off x="1997020" y="5130949"/>
            <a:ext cx="238760" cy="2286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0EEDBF4-4EE9-4685-8CCF-DBEF7B9F9AF2}"/>
              </a:ext>
            </a:extLst>
          </p:cNvPr>
          <p:cNvSpPr/>
          <p:nvPr/>
        </p:nvSpPr>
        <p:spPr>
          <a:xfrm>
            <a:off x="1997020" y="6733825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21630E-453F-4DA8-BF16-3435868F6D5A}"/>
              </a:ext>
            </a:extLst>
          </p:cNvPr>
          <p:cNvSpPr/>
          <p:nvPr/>
        </p:nvSpPr>
        <p:spPr>
          <a:xfrm>
            <a:off x="1997020" y="7040048"/>
            <a:ext cx="238760" cy="2286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A00C31-9432-4F67-B4E4-33086593919A}"/>
              </a:ext>
            </a:extLst>
          </p:cNvPr>
          <p:cNvSpPr/>
          <p:nvPr/>
        </p:nvSpPr>
        <p:spPr>
          <a:xfrm>
            <a:off x="1997020" y="8639701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6DC1C2D-122A-45CE-BEEF-6AF272373476}"/>
              </a:ext>
            </a:extLst>
          </p:cNvPr>
          <p:cNvSpPr/>
          <p:nvPr/>
        </p:nvSpPr>
        <p:spPr>
          <a:xfrm>
            <a:off x="1997020" y="8966201"/>
            <a:ext cx="238760" cy="22849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F73AE19-E662-4F5D-A2ED-6838991C05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586" y="741397"/>
            <a:ext cx="912906" cy="91290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7" name="Google Shape;667;p43"/>
          <p:cNvGraphicFramePr/>
          <p:nvPr>
            <p:extLst>
              <p:ext uri="{D42A27DB-BD31-4B8C-83A1-F6EECF244321}">
                <p14:modId xmlns:p14="http://schemas.microsoft.com/office/powerpoint/2010/main" val="737552832"/>
              </p:ext>
            </p:extLst>
          </p:nvPr>
        </p:nvGraphicFramePr>
        <p:xfrm>
          <a:off x="-10827" y="267219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2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LOG-SAMPLES_S-LAB-FLOWCAM</a:t>
                      </a:r>
                      <a:endParaRPr sz="120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  <a:sym typeface="Calibri"/>
                        </a:rPr>
                        <a:t>B3</a:t>
                      </a:r>
                      <a:endParaRPr sz="14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60" name="Google Shape;660;p43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Google Shape;661;p43"/>
          <p:cNvSpPr/>
          <p:nvPr/>
        </p:nvSpPr>
        <p:spPr>
          <a:xfrm>
            <a:off x="0" y="553998"/>
            <a:ext cx="6858000" cy="948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2" name="Google Shape;662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63" name="Google Shape;663;p43"/>
          <p:cNvGraphicFramePr/>
          <p:nvPr>
            <p:extLst>
              <p:ext uri="{D42A27DB-BD31-4B8C-83A1-F6EECF244321}">
                <p14:modId xmlns:p14="http://schemas.microsoft.com/office/powerpoint/2010/main" val="181724994"/>
              </p:ext>
            </p:extLst>
          </p:nvPr>
        </p:nvGraphicFramePr>
        <p:xfrm>
          <a:off x="95710" y="695098"/>
          <a:ext cx="6660000" cy="8574568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3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35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21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3888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13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99336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99336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99336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99336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99336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99336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99336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181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99336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13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99336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99336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99336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99336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99336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181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4181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427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Protocol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Comments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138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FLOWCAM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Dilution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213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Calibri"/>
                        </a:rPr>
                        <a:t>     No</a:t>
                      </a:r>
                      <a:endParaRPr lang="en-GB" sz="1000" b="0" i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696952"/>
                  </a:ext>
                </a:extLst>
              </a:tr>
              <a:tr h="282138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i="0" u="none" strike="noStrike" cap="none">
                        <a:solidFill>
                          <a:srgbClr val="BF9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213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endParaRPr lang="en-GB" sz="1000" b="0" i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5202939"/>
                  </a:ext>
                </a:extLst>
              </a:tr>
              <a:tr h="56427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Protocol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Comments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8125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FLOWCAM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Dilution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812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Calibri"/>
                        </a:rPr>
                        <a:t>     No</a:t>
                      </a:r>
                      <a:endParaRPr lang="en-GB" sz="1000" b="0" i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869780"/>
                  </a:ext>
                </a:extLst>
              </a:tr>
              <a:tr h="282138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A5A5A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213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endParaRPr lang="en-GB" sz="1000" b="0" i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7087636"/>
                  </a:ext>
                </a:extLst>
              </a:tr>
              <a:tr h="56427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Protocol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Comments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2138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FLOWCAM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Dilution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213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Calibri"/>
                        </a:rPr>
                        <a:t>     No</a:t>
                      </a:r>
                      <a:endParaRPr lang="en-GB" sz="1000" b="0" i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7473361"/>
                  </a:ext>
                </a:extLst>
              </a:tr>
              <a:tr h="282138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rgbClr val="00B0F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213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endParaRPr lang="en-GB" sz="1000" b="0" i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9560893"/>
                  </a:ext>
                </a:extLst>
              </a:tr>
              <a:tr h="56427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Protocol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Comments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2138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FLOWCAM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Dilution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213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Calibri"/>
                        </a:rPr>
                        <a:t>     No</a:t>
                      </a:r>
                      <a:endParaRPr lang="en-GB" sz="1000" b="0" i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5399006"/>
                  </a:ext>
                </a:extLst>
              </a:tr>
              <a:tr h="282138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rgbClr val="00B0F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213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endParaRPr lang="en-GB" sz="1000" b="0" i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5069090"/>
                  </a:ext>
                </a:extLst>
              </a:tr>
              <a:tr h="458475">
                <a:tc gridSpan="1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i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664" name="Google Shape;664;p43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9E02CBB-2D33-40BD-9A58-9E3955EAB4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66821" y="107105"/>
            <a:ext cx="976453" cy="535337"/>
          </a:xfrm>
          <a:prstGeom prst="rect">
            <a:avLst/>
          </a:prstGeom>
        </p:spPr>
      </p:pic>
      <p:sp>
        <p:nvSpPr>
          <p:cNvPr id="12" name="Google Shape;167;p4">
            <a:extLst>
              <a:ext uri="{FF2B5EF4-FFF2-40B4-BE49-F238E27FC236}">
                <a16:creationId xmlns:a16="http://schemas.microsoft.com/office/drawing/2014/main" id="{FE6BEB6A-D87F-45EA-B945-71B9D72BDDBD}"/>
              </a:ext>
            </a:extLst>
          </p:cNvPr>
          <p:cNvSpPr txBox="1"/>
          <p:nvPr/>
        </p:nvSpPr>
        <p:spPr>
          <a:xfrm>
            <a:off x="3815862" y="9646278"/>
            <a:ext cx="2949179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LOG-SAMPLES_S-LAB-FLOWCAM_verso_V19012024 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ACE075-6847-4D25-8FEE-10AF73DF0B22}"/>
              </a:ext>
            </a:extLst>
          </p:cNvPr>
          <p:cNvSpPr/>
          <p:nvPr/>
        </p:nvSpPr>
        <p:spPr>
          <a:xfrm>
            <a:off x="1585540" y="2897836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70524-4AAD-42D5-BAA5-A07406844FCC}"/>
              </a:ext>
            </a:extLst>
          </p:cNvPr>
          <p:cNvSpPr/>
          <p:nvPr/>
        </p:nvSpPr>
        <p:spPr>
          <a:xfrm>
            <a:off x="1586120" y="4553916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7A0817-D061-48A3-B183-A2462ACF525B}"/>
              </a:ext>
            </a:extLst>
          </p:cNvPr>
          <p:cNvSpPr/>
          <p:nvPr/>
        </p:nvSpPr>
        <p:spPr>
          <a:xfrm>
            <a:off x="1581040" y="6260796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B8EE00-3A88-4FEC-82DB-3E7355331080}"/>
              </a:ext>
            </a:extLst>
          </p:cNvPr>
          <p:cNvSpPr/>
          <p:nvPr/>
        </p:nvSpPr>
        <p:spPr>
          <a:xfrm>
            <a:off x="1581040" y="7967676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B8B706A-B162-4B08-8DCB-049F610309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057" y="786230"/>
            <a:ext cx="892629" cy="89262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1840</TotalTime>
  <Words>264</Words>
  <Application>Microsoft Office PowerPoint</Application>
  <PresentationFormat>Format A4 (210 x 297 mm)</PresentationFormat>
  <Paragraphs>103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 Narrow</vt:lpstr>
      <vt:lpstr>Arial</vt:lpstr>
      <vt:lpstr>Calibri</vt:lpstr>
      <vt:lpstr>Office Theme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Stéphane PESANT</dc:creator>
  <cp:lastModifiedBy>mguillam</cp:lastModifiedBy>
  <cp:revision>165</cp:revision>
  <dcterms:created xsi:type="dcterms:W3CDTF">2021-01-24T11:11:37Z</dcterms:created>
  <dcterms:modified xsi:type="dcterms:W3CDTF">2024-01-23T19:21:23Z</dcterms:modified>
</cp:coreProperties>
</file>