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3056377078"/>
              </p:ext>
            </p:extLst>
          </p:nvPr>
        </p:nvGraphicFramePr>
        <p:xfrm>
          <a:off x="95710" y="695096"/>
          <a:ext cx="6659998" cy="89448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65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_MERCURY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Glass </a:t>
                      </a: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fiber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filter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code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(min)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f.MeHg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125-mL PETG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p.THg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Glass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FRZ -20°C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(min)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f.THg</a:t>
                      </a: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40-mL glass bottle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uf.THg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40-mL glass bottle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97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817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5096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LOG-SAMPLES_MERCURY_recto_V19012024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CFF45F-2A46-41A4-B105-463A46A30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5" y="741397"/>
            <a:ext cx="759320" cy="7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01959973"/>
              </p:ext>
            </p:extLst>
          </p:nvPr>
        </p:nvGraphicFramePr>
        <p:xfrm>
          <a:off x="95710" y="695097"/>
          <a:ext cx="6747869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0637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LOG-SAMPLES_MERCURY_verso_V19012024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440183-8343-4CF5-A2C5-AD3771BA0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741397"/>
            <a:ext cx="850034" cy="8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157</Words>
  <Application>Microsoft Office PowerPoint</Application>
  <PresentationFormat>Format A4 (210 x 297 mm)</PresentationFormat>
  <Paragraphs>66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167</cp:revision>
  <dcterms:created xsi:type="dcterms:W3CDTF">2021-01-24T11:11:37Z</dcterms:created>
  <dcterms:modified xsi:type="dcterms:W3CDTF">2024-01-25T11:27:19Z</dcterms:modified>
</cp:coreProperties>
</file>