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84" r:id="rId2"/>
    <p:sldId id="285" r:id="rId3"/>
  </p:sldIdLst>
  <p:sldSz cx="6858000" cy="9906000" type="A4"/>
  <p:notesSz cx="7104063" cy="10234613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00" d="100"/>
          <a:sy n="100" d="100"/>
        </p:scale>
        <p:origin x="1646" y="-2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font" Target="fonts/font1.fntdata"/><Relationship Id="rId49" Type="http://customschemas.google.com/relationships/presentationmetadata" Target="metadata"/><Relationship Id="rId10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71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596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>
            <p:extLst>
              <p:ext uri="{D42A27DB-BD31-4B8C-83A1-F6EECF244321}">
                <p14:modId xmlns:p14="http://schemas.microsoft.com/office/powerpoint/2010/main" val="1585136950"/>
              </p:ext>
            </p:extLst>
          </p:nvPr>
        </p:nvGraphicFramePr>
        <p:xfrm>
          <a:off x="95710" y="695096"/>
          <a:ext cx="6664662" cy="896665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4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65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4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_MERCURY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08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p.MeHg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Glass </a:t>
                      </a:r>
                      <a:r>
                        <a:rPr lang="en-GB" sz="1000" b="1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fiber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filter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Filter code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(mL)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time (min)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f.MeHg</a:t>
                      </a:r>
                      <a:endParaRPr lang="fr-FR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125-mL PETG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bottle</a:t>
                      </a:r>
                      <a:endParaRPr lang="fr-FR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p.MeHg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f.MeHg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p.MeHg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f.MeHg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408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p.THg</a:t>
                      </a:r>
                      <a:endParaRPr lang="fr-FR"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Glass </a:t>
                      </a: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fiber</a:t>
                      </a: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filter</a:t>
                      </a:r>
                      <a:endParaRPr lang="fr-FR"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FRZ -20°C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Filter</a:t>
                      </a: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code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Volume (</a:t>
                      </a: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mL</a:t>
                      </a: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time (min)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f.THg</a:t>
                      </a: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40-mL glass bottle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p.THg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f.THg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p.THg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f.THg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27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uf.THg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40-mL glass bottle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RT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512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uf.THg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678590"/>
                  </a:ext>
                </a:extLst>
              </a:tr>
              <a:tr h="6060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uf.THg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18597"/>
                  </a:ext>
                </a:extLst>
              </a:tr>
              <a:tr h="6060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381790"/>
                  </a:ext>
                </a:extLst>
              </a:tr>
              <a:tr h="6060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92680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450966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LOG-SAMPLES_MERCURY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B4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568AE658-140F-4839-AEFC-60F744F9F5E9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LOG-SAMPLES_MERCURY_recto_V03032024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A45318-DB0D-4E35-9508-288508423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80" y="741397"/>
            <a:ext cx="714900" cy="7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3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801959973"/>
              </p:ext>
            </p:extLst>
          </p:nvPr>
        </p:nvGraphicFramePr>
        <p:xfrm>
          <a:off x="95710" y="695097"/>
          <a:ext cx="6747869" cy="8866473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45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2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1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3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99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69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6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873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90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1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1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1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MB320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846489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34737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987870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198252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715472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894236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783817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406376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LOG-SAMPLES_MERCURY</a:t>
                      </a:r>
                      <a:endParaRPr lang="en-GB"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B4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86B4FD28-CABE-4464-824A-441415BE26DB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LOG-SAMPLES_MERCURY_verso_V03032024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07F87C-8D82-4DC1-94E5-655901322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06" y="741397"/>
            <a:ext cx="661434" cy="66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21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191</Words>
  <Application>Microsoft Office PowerPoint</Application>
  <PresentationFormat>Format A4 (210 x 297 mm)</PresentationFormat>
  <Paragraphs>85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 Narrow</vt:lpstr>
      <vt:lpstr>Calibri</vt:lpstr>
      <vt:lpstr>Arial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169</cp:revision>
  <dcterms:created xsi:type="dcterms:W3CDTF">2021-01-24T11:11:37Z</dcterms:created>
  <dcterms:modified xsi:type="dcterms:W3CDTF">2024-03-03T09:44:06Z</dcterms:modified>
</cp:coreProperties>
</file>