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74" r:id="rId2"/>
    <p:sldId id="302" r:id="rId3"/>
  </p:sldIdLst>
  <p:sldSz cx="6858000" cy="9906000" type="A4"/>
  <p:notesSz cx="7104063" cy="102346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74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40" d="100"/>
          <a:sy n="140" d="100"/>
        </p:scale>
        <p:origin x="7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d195b3fb00_0_30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1d195b3fb0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04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d195b3fb00_0_30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1d195b3fb00_0_30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1" name="Google Shape;331;g1d195b3fb00_0_30"/>
          <p:cNvGraphicFramePr/>
          <p:nvPr>
            <p:extLst>
              <p:ext uri="{D42A27DB-BD31-4B8C-83A1-F6EECF244321}">
                <p14:modId xmlns:p14="http://schemas.microsoft.com/office/powerpoint/2010/main" val="2597303668"/>
              </p:ext>
            </p:extLst>
          </p:nvPr>
        </p:nvGraphicFramePr>
        <p:xfrm>
          <a:off x="95710" y="695101"/>
          <a:ext cx="6660000" cy="892296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45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450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88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</a:t>
                      </a: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ZODIAC-ALIENS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831"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0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831"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831"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68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Watera</a:t>
                      </a: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capsule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RT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95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BLANK (</a:t>
                      </a:r>
                      <a:r>
                        <a:rPr lang="fr-FR" sz="95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</a:t>
                      </a:r>
                      <a:r>
                        <a:rPr lang="fr-FR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 sites)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2L of </a:t>
                      </a:r>
                      <a:r>
                        <a:rPr lang="fr-FR" sz="95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purewater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1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5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</a:t>
                      </a:r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50 </a:t>
                      </a:r>
                      <a:r>
                        <a:rPr lang="fr-FR" sz="105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buffer for </a:t>
                      </a:r>
                      <a:r>
                        <a:rPr lang="fr-FR" sz="105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</a:t>
                      </a:r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5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samples</a:t>
                      </a:r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fr-FR" sz="105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except</a:t>
                      </a:r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the </a:t>
                      </a:r>
                      <a:r>
                        <a:rPr lang="fr-FR" sz="105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blank</a:t>
                      </a:r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05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1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51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port-1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ALIENS-P-1</a:t>
                      </a:r>
                      <a:endParaRPr sz="95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30L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3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6"/>
                            </a:ext>
                          </a:extLst>
                        </a:rPr>
                        <a:t>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8"/>
                            </a:ext>
                          </a:extLst>
                        </a:rPr>
                        <a:t>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ALIENS-BLANK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5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8"/>
                            </a:ext>
                          </a:extLst>
                        </a:rPr>
                        <a:t> 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197373"/>
                  </a:ext>
                </a:extLst>
              </a:tr>
              <a:tr h="30051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port-2</a:t>
                      </a:r>
                      <a:endParaRPr sz="95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ALIENS-P-2</a:t>
                      </a:r>
                      <a:endParaRPr sz="95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30L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3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6"/>
                            </a:ext>
                          </a:extLst>
                        </a:rPr>
                        <a:t>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8"/>
                            </a:ext>
                          </a:extLst>
                        </a:rPr>
                        <a:t>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5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58"/>
                            </a:ext>
                          </a:extLst>
                        </a:rPr>
                        <a:t> 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203527"/>
                  </a:ext>
                </a:extLst>
              </a:tr>
              <a:tr h="30051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port-3</a:t>
                      </a:r>
                      <a:endParaRPr sz="95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ALIENS-P-3</a:t>
                      </a:r>
                      <a:endParaRPr sz="95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30L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3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6"/>
                            </a:ext>
                          </a:extLst>
                        </a:rPr>
                        <a:t>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8"/>
                            </a:ext>
                          </a:extLst>
                        </a:rPr>
                        <a:t>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5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58"/>
                            </a:ext>
                          </a:extLst>
                        </a:rPr>
                        <a:t> 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536105"/>
                  </a:ext>
                </a:extLst>
              </a:tr>
              <a:tr h="7368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</a:t>
                      </a:r>
                      <a:endParaRPr sz="950" b="1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Watera capsule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RT</a:t>
                      </a:r>
                      <a:endParaRPr sz="95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95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</a:t>
                      </a:r>
                      <a:r>
                        <a:rPr lang="fr-FR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50 </a:t>
                      </a:r>
                      <a:r>
                        <a:rPr lang="fr-FR" sz="9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buffer for all </a:t>
                      </a:r>
                      <a:r>
                        <a:rPr lang="fr-FR" sz="9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samples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90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Entrance-1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ALIENS-E-1</a:t>
                      </a:r>
                      <a:endParaRPr sz="95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30L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3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6"/>
                            </a:ext>
                          </a:extLst>
                        </a:rPr>
                        <a:t>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8"/>
                            </a:ext>
                          </a:extLst>
                        </a:rPr>
                        <a:t>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9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58"/>
                            </a:ext>
                          </a:extLst>
                        </a:rPr>
                        <a:t> 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26905"/>
                  </a:ext>
                </a:extLst>
              </a:tr>
              <a:tr h="29690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Entrance-2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ALIENS-E-2</a:t>
                      </a:r>
                      <a:endParaRPr sz="95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30L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3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6"/>
                            </a:ext>
                          </a:extLst>
                        </a:rPr>
                        <a:t>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8"/>
                            </a:ext>
                          </a:extLst>
                        </a:rPr>
                        <a:t>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9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8"/>
                            </a:ext>
                          </a:extLst>
                        </a:rPr>
                        <a:t> 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09030"/>
                  </a:ext>
                </a:extLst>
              </a:tr>
              <a:tr h="29690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Entrance-3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ALIENS-E-3</a:t>
                      </a:r>
                      <a:endParaRPr sz="95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30L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3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6"/>
                            </a:ext>
                          </a:extLst>
                        </a:rPr>
                        <a:t>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8"/>
                            </a:ext>
                          </a:extLst>
                        </a:rPr>
                        <a:t>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9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8"/>
                            </a:ext>
                          </a:extLst>
                        </a:rPr>
                        <a:t> 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892426"/>
                  </a:ext>
                </a:extLst>
              </a:tr>
              <a:tr h="7368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water</a:t>
                      </a:r>
                      <a:endParaRPr sz="950" b="1" i="0" u="none" strike="noStrike" cap="none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Watera capsule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RT</a:t>
                      </a:r>
                      <a:endParaRPr sz="95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950" b="1">
                        <a:solidFill>
                          <a:schemeClr val="accent3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950" b="1" dirty="0">
                        <a:solidFill>
                          <a:schemeClr val="accent3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90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openW-1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ALIENS-OW-1</a:t>
                      </a:r>
                      <a:endParaRPr sz="950" b="1" dirty="0">
                        <a:solidFill>
                          <a:schemeClr val="bg1">
                            <a:lumMod val="75000"/>
                          </a:schemeClr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30L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3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6"/>
                            </a:ext>
                          </a:extLst>
                        </a:rPr>
                        <a:t>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8"/>
                            </a:ext>
                          </a:extLst>
                        </a:rPr>
                        <a:t>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69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8"/>
                            </a:ext>
                          </a:extLst>
                        </a:rPr>
                        <a:t> 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906758"/>
                  </a:ext>
                </a:extLst>
              </a:tr>
              <a:tr h="29690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openW-2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ALIENS-OW-2</a:t>
                      </a:r>
                      <a:endParaRPr sz="950" b="1" dirty="0">
                        <a:solidFill>
                          <a:schemeClr val="bg1">
                            <a:lumMod val="75000"/>
                          </a:schemeClr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30L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3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6"/>
                            </a:ext>
                          </a:extLst>
                        </a:rPr>
                        <a:t>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8"/>
                            </a:ext>
                          </a:extLst>
                        </a:rPr>
                        <a:t>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69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58"/>
                            </a:ext>
                          </a:extLst>
                        </a:rPr>
                        <a:t> 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25233"/>
                  </a:ext>
                </a:extLst>
              </a:tr>
              <a:tr h="29690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openW-3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ALIENS-OW-3</a:t>
                      </a:r>
                      <a:endParaRPr sz="950" b="1" dirty="0">
                        <a:solidFill>
                          <a:schemeClr val="bg1">
                            <a:lumMod val="75000"/>
                          </a:schemeClr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30L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3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6"/>
                            </a:ext>
                          </a:extLst>
                        </a:rPr>
                        <a:t>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8"/>
                            </a:ext>
                          </a:extLst>
                        </a:rPr>
                        <a:t>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69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58"/>
                            </a:ext>
                          </a:extLst>
                        </a:rPr>
                        <a:t> 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535774"/>
                  </a:ext>
                </a:extLst>
              </a:tr>
            </a:tbl>
          </a:graphicData>
        </a:graphic>
      </p:graphicFrame>
      <p:sp>
        <p:nvSpPr>
          <p:cNvPr id="332" name="Google Shape;332;g1d195b3fb00_0_30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499;p36">
            <a:extLst>
              <a:ext uri="{FF2B5EF4-FFF2-40B4-BE49-F238E27FC236}">
                <a16:creationId xmlns:a16="http://schemas.microsoft.com/office/drawing/2014/main" id="{6A757845-BD69-4570-BA25-82BDB411E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379734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LOG-SAMPLES_ZODIAC-ALIENS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B5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494;p36">
            <a:extLst>
              <a:ext uri="{FF2B5EF4-FFF2-40B4-BE49-F238E27FC236}">
                <a16:creationId xmlns:a16="http://schemas.microsoft.com/office/drawing/2014/main" id="{B74A92AE-0CE5-4B5A-84D1-6A6D8ACC94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17CF175-38D1-4B65-82EF-9B04FD431E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201201" y="113464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E68B95E9-8F6C-4C85-A0B1-3F04C2DBBCF7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LOG-SAMPLES_ZODIAC-ALIENS_recto_V19012024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F1018D-2BEE-4994-BB77-93E5977A0F89}"/>
              </a:ext>
            </a:extLst>
          </p:cNvPr>
          <p:cNvSpPr/>
          <p:nvPr/>
        </p:nvSpPr>
        <p:spPr>
          <a:xfrm>
            <a:off x="2316716" y="2797252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82B6DE-8F81-4C03-8AA7-A9849252ED8B}"/>
              </a:ext>
            </a:extLst>
          </p:cNvPr>
          <p:cNvSpPr/>
          <p:nvPr/>
        </p:nvSpPr>
        <p:spPr>
          <a:xfrm>
            <a:off x="2316716" y="340075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B6064D-BEB2-42F9-99C1-3EBD6D40E8E8}"/>
              </a:ext>
            </a:extLst>
          </p:cNvPr>
          <p:cNvSpPr/>
          <p:nvPr/>
        </p:nvSpPr>
        <p:spPr>
          <a:xfrm>
            <a:off x="2316716" y="4004260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069246-29AE-428E-BFC9-ED10A041FED4}"/>
              </a:ext>
            </a:extLst>
          </p:cNvPr>
          <p:cNvSpPr/>
          <p:nvPr/>
        </p:nvSpPr>
        <p:spPr>
          <a:xfrm>
            <a:off x="3109196" y="2797252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2BF69D-FCD2-483A-9FF5-EDE7126E8CBC}"/>
              </a:ext>
            </a:extLst>
          </p:cNvPr>
          <p:cNvSpPr/>
          <p:nvPr/>
        </p:nvSpPr>
        <p:spPr>
          <a:xfrm>
            <a:off x="3109196" y="340075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F73B48-F417-4E63-8697-800A7C7C5430}"/>
              </a:ext>
            </a:extLst>
          </p:cNvPr>
          <p:cNvSpPr/>
          <p:nvPr/>
        </p:nvSpPr>
        <p:spPr>
          <a:xfrm>
            <a:off x="3109196" y="4004260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289E8A-D66E-4715-BC21-7465B45668F1}"/>
              </a:ext>
            </a:extLst>
          </p:cNvPr>
          <p:cNvSpPr/>
          <p:nvPr/>
        </p:nvSpPr>
        <p:spPr>
          <a:xfrm>
            <a:off x="2316716" y="533318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703F61-D01A-411A-A244-2CEF200EF15C}"/>
              </a:ext>
            </a:extLst>
          </p:cNvPr>
          <p:cNvSpPr/>
          <p:nvPr/>
        </p:nvSpPr>
        <p:spPr>
          <a:xfrm>
            <a:off x="2316716" y="5936692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FF13C3-F067-496F-A13B-3D48AD723643}"/>
              </a:ext>
            </a:extLst>
          </p:cNvPr>
          <p:cNvSpPr/>
          <p:nvPr/>
        </p:nvSpPr>
        <p:spPr>
          <a:xfrm>
            <a:off x="2316716" y="654019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ABCE9C-EC0A-4E3C-8F76-1D356E931338}"/>
              </a:ext>
            </a:extLst>
          </p:cNvPr>
          <p:cNvSpPr/>
          <p:nvPr/>
        </p:nvSpPr>
        <p:spPr>
          <a:xfrm>
            <a:off x="3109196" y="533318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12451C-6709-4344-9A63-1C70F220E9C0}"/>
              </a:ext>
            </a:extLst>
          </p:cNvPr>
          <p:cNvSpPr/>
          <p:nvPr/>
        </p:nvSpPr>
        <p:spPr>
          <a:xfrm>
            <a:off x="3109196" y="5936692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8DB705-ACA6-44E0-8333-05E0B492BC91}"/>
              </a:ext>
            </a:extLst>
          </p:cNvPr>
          <p:cNvSpPr/>
          <p:nvPr/>
        </p:nvSpPr>
        <p:spPr>
          <a:xfrm>
            <a:off x="3109196" y="654019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791658-C858-4082-ADE0-E49937BD170E}"/>
              </a:ext>
            </a:extLst>
          </p:cNvPr>
          <p:cNvSpPr/>
          <p:nvPr/>
        </p:nvSpPr>
        <p:spPr>
          <a:xfrm>
            <a:off x="2316716" y="788080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F95911-1B7B-4506-9FDA-B3B0D80BFB44}"/>
              </a:ext>
            </a:extLst>
          </p:cNvPr>
          <p:cNvSpPr/>
          <p:nvPr/>
        </p:nvSpPr>
        <p:spPr>
          <a:xfrm>
            <a:off x="2316716" y="8484311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1F8CA3-E455-4AEE-BD10-0BE1680A474C}"/>
              </a:ext>
            </a:extLst>
          </p:cNvPr>
          <p:cNvSpPr/>
          <p:nvPr/>
        </p:nvSpPr>
        <p:spPr>
          <a:xfrm>
            <a:off x="2316716" y="905118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F8D7A7-D952-4204-B92F-3D803BB00BF8}"/>
              </a:ext>
            </a:extLst>
          </p:cNvPr>
          <p:cNvSpPr/>
          <p:nvPr/>
        </p:nvSpPr>
        <p:spPr>
          <a:xfrm>
            <a:off x="3109196" y="788080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3530FE-DEC0-4F90-BC2D-89CBA096F663}"/>
              </a:ext>
            </a:extLst>
          </p:cNvPr>
          <p:cNvSpPr/>
          <p:nvPr/>
        </p:nvSpPr>
        <p:spPr>
          <a:xfrm>
            <a:off x="3109196" y="8484311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3A28C7-033B-4513-8116-2DC2670F25C8}"/>
              </a:ext>
            </a:extLst>
          </p:cNvPr>
          <p:cNvSpPr/>
          <p:nvPr/>
        </p:nvSpPr>
        <p:spPr>
          <a:xfrm>
            <a:off x="3109196" y="905118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725E4F-9B10-4DFF-9A26-4EE41328A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63" y="741397"/>
            <a:ext cx="778382" cy="7783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2076598463"/>
              </p:ext>
            </p:extLst>
          </p:nvPr>
        </p:nvGraphicFramePr>
        <p:xfrm>
          <a:off x="95710" y="695098"/>
          <a:ext cx="6660000" cy="8944819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05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port-1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port-2</a:t>
                      </a:r>
                      <a:endParaRPr sz="95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port-3</a:t>
                      </a:r>
                      <a:endParaRPr sz="95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</a:t>
                      </a:r>
                      <a:endParaRPr sz="950" b="1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Entrance-1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Entrance-2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Entrance-3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water</a:t>
                      </a:r>
                      <a:endParaRPr sz="950" b="1" i="0" u="none" strike="noStrike" cap="none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openW-1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openW-2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204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openW-3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689506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LOG-SAMPES_ZODIAC-ALIENS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B5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4" name="Google Shape;167;p4">
            <a:extLst>
              <a:ext uri="{FF2B5EF4-FFF2-40B4-BE49-F238E27FC236}">
                <a16:creationId xmlns:a16="http://schemas.microsoft.com/office/drawing/2014/main" id="{DB971EA3-DCA9-4D22-8856-8FAACD55D5CB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LOG-SAMPLES_ZODIAC-ALIENS_verso_V19012024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8B4D0C-DADB-4550-AE3C-08C945F31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44" y="741397"/>
            <a:ext cx="849086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42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276</Words>
  <Application>Microsoft Office PowerPoint</Application>
  <PresentationFormat>Format A4 (210 x 297 mm)</PresentationFormat>
  <Paragraphs>138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 Narrow</vt:lpstr>
      <vt:lpstr>Arial</vt:lpstr>
      <vt:lpstr>Calibri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151</cp:revision>
  <dcterms:created xsi:type="dcterms:W3CDTF">2021-01-24T11:11:37Z</dcterms:created>
  <dcterms:modified xsi:type="dcterms:W3CDTF">2024-01-23T19:26:11Z</dcterms:modified>
</cp:coreProperties>
</file>