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1" r:id="rId2"/>
    <p:sldId id="276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50" d="100"/>
          <a:sy n="50" d="100"/>
        </p:scale>
        <p:origin x="272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99080ee6b_3_1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2199080ee6b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239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038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Google Shape;322;g2199080ee6b_3_11"/>
          <p:cNvGraphicFramePr/>
          <p:nvPr>
            <p:extLst>
              <p:ext uri="{D42A27DB-BD31-4B8C-83A1-F6EECF244321}">
                <p14:modId xmlns:p14="http://schemas.microsoft.com/office/powerpoint/2010/main" val="2552182226"/>
              </p:ext>
            </p:extLst>
          </p:nvPr>
        </p:nvGraphicFramePr>
        <p:xfrm>
          <a:off x="0" y="189470"/>
          <a:ext cx="6876000" cy="359281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2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050" b="0" dirty="0"/>
                        <a:t>ERVICE-SITE-1</a:t>
                      </a:r>
                      <a:endParaRPr sz="105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6" name="Google Shape;316;g2199080ee6b_3_11"/>
          <p:cNvSpPr/>
          <p:nvPr/>
        </p:nvSpPr>
        <p:spPr>
          <a:xfrm>
            <a:off x="322862" y="254648"/>
            <a:ext cx="2113234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199080ee6b_3_1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199080ee6b_3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08214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9" name="Google Shape;319;g2199080ee6b_3_11"/>
          <p:cNvGraphicFramePr/>
          <p:nvPr>
            <p:extLst>
              <p:ext uri="{D42A27DB-BD31-4B8C-83A1-F6EECF244321}">
                <p14:modId xmlns:p14="http://schemas.microsoft.com/office/powerpoint/2010/main" val="2218165440"/>
              </p:ext>
            </p:extLst>
          </p:nvPr>
        </p:nvGraphicFramePr>
        <p:xfrm>
          <a:off x="95710" y="695098"/>
          <a:ext cx="6660000" cy="8928034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00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49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_W-LAB-142-SS-1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3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1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Cryo-5mL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</a:t>
                      </a: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(minutes)</a:t>
                      </a: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96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R01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</a:t>
                      </a: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S02-2K-1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15’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L : Collect </a:t>
                      </a: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filtrate for SS protocols onland : 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VV&lt;0.2, qPCR&lt;0.2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.</a:t>
                      </a:r>
                      <a:endParaRPr sz="10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4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9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63873"/>
                  </a:ext>
                </a:extLst>
              </a:tr>
              <a:tr h="321961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R02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S02-2K-2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15’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9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min.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093739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 Replicate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3 </a:t>
                      </a: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3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</a:t>
                      </a: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For onland protocols</a:t>
                      </a:r>
                      <a:endParaRPr sz="1000" u="sng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L : Collect filtrate for SS protocols onland : 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V&lt;3, RBM&lt;3, VV&lt;3, VV&lt;3bis</a:t>
                      </a:r>
                      <a:endParaRPr sz="100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06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  <a:extLst>
                          <a:ext uri="http://customooxmlschemas.google.com/">
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3"/>
                          </a:ext>
                        </a:extLst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98859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250865"/>
                  </a:ext>
                </a:extLst>
              </a:tr>
              <a:tr h="47994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2953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1D00B11E-C89C-4D76-9F72-A283CFAF00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340147" y="10821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5136FB03-2C83-4AE7-A714-2FBD3FE2F7CD}"/>
              </a:ext>
            </a:extLst>
          </p:cNvPr>
          <p:cNvSpPr txBox="1"/>
          <p:nvPr/>
        </p:nvSpPr>
        <p:spPr>
          <a:xfrm>
            <a:off x="3288324" y="9646278"/>
            <a:ext cx="3476718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LOG-SAMPLES_W-LAB-142-SERVICE-SITE-1_recto_V19012024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03F38D-9CAA-4F1D-B792-C8070711E2FF}"/>
              </a:ext>
            </a:extLst>
          </p:cNvPr>
          <p:cNvSpPr/>
          <p:nvPr/>
        </p:nvSpPr>
        <p:spPr>
          <a:xfrm>
            <a:off x="2316716" y="2746248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5D589D-4F1D-422E-8647-171793EFBC94}"/>
              </a:ext>
            </a:extLst>
          </p:cNvPr>
          <p:cNvSpPr/>
          <p:nvPr/>
        </p:nvSpPr>
        <p:spPr>
          <a:xfrm>
            <a:off x="3318620" y="2746248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2CCE6-A361-44CE-BC52-4D5F3BED645D}"/>
              </a:ext>
            </a:extLst>
          </p:cNvPr>
          <p:cNvSpPr/>
          <p:nvPr/>
        </p:nvSpPr>
        <p:spPr>
          <a:xfrm>
            <a:off x="2316716" y="339852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2861F-5DCD-44D4-BC44-59005E3C4E82}"/>
              </a:ext>
            </a:extLst>
          </p:cNvPr>
          <p:cNvSpPr/>
          <p:nvPr/>
        </p:nvSpPr>
        <p:spPr>
          <a:xfrm>
            <a:off x="3318620" y="3398520"/>
            <a:ext cx="238760" cy="22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BA10E5-3E57-46CE-8828-AC49AED09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26" y="734785"/>
            <a:ext cx="832757" cy="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1837428644"/>
              </p:ext>
            </p:extLst>
          </p:nvPr>
        </p:nvGraphicFramePr>
        <p:xfrm>
          <a:off x="95710" y="695098"/>
          <a:ext cx="6660000" cy="8928032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37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9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0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9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39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S02-2K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R01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R02</a:t>
                      </a: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100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76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&lt; 3 </a:t>
                      </a:r>
                      <a:r>
                        <a:rPr lang="en-GB" sz="1000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µm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Z00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219003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034827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384570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867400"/>
                  </a:ext>
                </a:extLst>
              </a:tr>
              <a:tr h="568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37161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234242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05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LOG-SAMPLES_W-LAB-142-S</a:t>
                      </a:r>
                      <a:r>
                        <a:rPr lang="en-GB" sz="1050" b="0" dirty="0"/>
                        <a:t>ERVICE-SITE-1</a:t>
                      </a:r>
                      <a:endParaRPr lang="en-GB" sz="105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C2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36612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54D6D35B-8EC7-4615-AB82-DB9E5DAB5A41}"/>
              </a:ext>
            </a:extLst>
          </p:cNvPr>
          <p:cNvSpPr txBox="1"/>
          <p:nvPr/>
        </p:nvSpPr>
        <p:spPr>
          <a:xfrm>
            <a:off x="3429000" y="9646278"/>
            <a:ext cx="333604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LOG-SAMPLES_W-LAB-142-SERVICE-SITE-1_verso_V19012024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671AB5-0B4E-446B-9FA6-67B0F31F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57" y="741397"/>
            <a:ext cx="783771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7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160</Words>
  <Application>Microsoft Office PowerPoint</Application>
  <PresentationFormat>Format A4 (210 x 297 mm)</PresentationFormat>
  <Paragraphs>69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 Narrow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149</cp:revision>
  <dcterms:created xsi:type="dcterms:W3CDTF">2021-01-24T11:11:37Z</dcterms:created>
  <dcterms:modified xsi:type="dcterms:W3CDTF">2024-01-23T19:19:37Z</dcterms:modified>
</cp:coreProperties>
</file>