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97" r:id="rId2"/>
    <p:sldId id="280" r:id="rId3"/>
    <p:sldId id="306" r:id="rId4"/>
    <p:sldId id="308" r:id="rId5"/>
    <p:sldId id="304" r:id="rId6"/>
    <p:sldId id="305" r:id="rId7"/>
  </p:sldIdLst>
  <p:sldSz cx="6858000" cy="9906000" type="A4"/>
  <p:notesSz cx="7104063" cy="10234613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97"/>
            <p14:sldId id="280"/>
            <p14:sldId id="306"/>
            <p14:sldId id="308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1646" y="-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49" Type="http://customschemas.google.com/relationships/presentationmetadata" Target="metadata"/><Relationship Id="rId10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132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54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157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838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199080ee6b_4_8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2199080ee6b_4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636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399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/>
        </p:nvGraphicFramePr>
        <p:xfrm>
          <a:off x="95710" y="695098"/>
          <a:ext cx="6660000" cy="89280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72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0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_DECK-BGC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8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Bottle-500mL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9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SAL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Bottle-125mL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SAL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-2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SAL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+ 150 µl </a:t>
                      </a:r>
                      <a:r>
                        <a:rPr lang="fr-FR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+ 300 µl HgCl</a:t>
                      </a:r>
                      <a:r>
                        <a:rPr lang="fr-FR" sz="1000" b="1" baseline="-250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b="1" baseline="-25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18261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CDOM/FDOM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Bottle-60mL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DOM-3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DOM-3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+ 150 µl </a:t>
                      </a:r>
                      <a:r>
                        <a:rPr lang="fr-FR" sz="1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LOG-SAMPLES_DECK-BGC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D1/B1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36611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7A42B28D-C4FB-4764-950E-A09A25BCA5DD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LOG-SAMPLES_DECK-BGC_recto_V12012024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BF7720-1A95-4AC8-B1D0-77999E25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13" y="741397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/>
        </p:nvGraphicFramePr>
        <p:xfrm>
          <a:off x="95710" y="695098"/>
          <a:ext cx="6709727" cy="89511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7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1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45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9327">
                  <a:extLst>
                    <a:ext uri="{9D8B030D-6E8A-4147-A177-3AD203B41FA5}">
                      <a16:colId xmlns:a16="http://schemas.microsoft.com/office/drawing/2014/main" val="1098188935"/>
                    </a:ext>
                  </a:extLst>
                </a:gridCol>
                <a:gridCol w="3034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18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42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DICTA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DICTA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CDOM/FDOM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DOC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NUT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DOC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570887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491234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434419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177321"/>
                  </a:ext>
                </a:extLst>
              </a:tr>
              <a:tr h="6483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092176" y="133963"/>
            <a:ext cx="976453" cy="535337"/>
          </a:xfrm>
          <a:prstGeom prst="rect">
            <a:avLst/>
          </a:prstGeom>
        </p:spPr>
      </p:pic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8F681FE-6850-4617-AA6A-13945D2214C6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LOG-SAMPLES_DECK-BGC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D1/B1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B3113D50-7D64-462A-BFA5-8CBA36CCDC97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LOG-SAMPLES_DECK-BGC_verso_V12012024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7D8C13-4D12-47B8-83E8-EFA705076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62" y="741397"/>
            <a:ext cx="672353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2992007665"/>
              </p:ext>
            </p:extLst>
          </p:nvPr>
        </p:nvGraphicFramePr>
        <p:xfrm>
          <a:off x="95710" y="695096"/>
          <a:ext cx="6660000" cy="885935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10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07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_TARDIS-SCP-SS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5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5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5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09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LCMS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472992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</a:t>
                      </a:r>
                      <a:endParaRPr lang="en-GB" sz="10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Falcon-50mL</a:t>
                      </a:r>
                      <a:endParaRPr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HLB&lt;0.3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</a:t>
                      </a:r>
                      <a:r>
                        <a:rPr lang="it-IT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it-IT"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223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PPL-NMR-1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min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HLB-LCMS-1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min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557951"/>
                  </a:ext>
                </a:extLst>
              </a:tr>
              <a:tr h="323223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PPL-NMR-2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min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HLB-LCMS-2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249411"/>
                  </a:ext>
                </a:extLst>
              </a:tr>
              <a:tr h="323223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PPL-NMR-3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min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HLB-LCMS-3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284795"/>
                  </a:ext>
                </a:extLst>
              </a:tr>
              <a:tr h="323223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R04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PPL-NMR-4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min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HLB-LCMS-H2O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720729"/>
                  </a:ext>
                </a:extLst>
              </a:tr>
              <a:tr h="323223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R05    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PPL-NMR-5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426507"/>
                  </a:ext>
                </a:extLst>
              </a:tr>
              <a:tr h="323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46590"/>
                  </a:ext>
                </a:extLst>
              </a:tr>
              <a:tr h="323223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PPL-LCMS-H2O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1.5L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632690"/>
                  </a:ext>
                </a:extLst>
              </a:tr>
              <a:tr h="323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60879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930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792764"/>
                  </a:ext>
                </a:extLst>
              </a:tr>
              <a:tr h="5930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2680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553285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1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LOG-SAMPLES_TARDIS-SCP-SERVICE-SITE</a:t>
                      </a:r>
                      <a:endParaRPr sz="11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D4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4" name="Google Shape;167;p4">
            <a:extLst>
              <a:ext uri="{FF2B5EF4-FFF2-40B4-BE49-F238E27FC236}">
                <a16:creationId xmlns:a16="http://schemas.microsoft.com/office/drawing/2014/main" id="{185D3B74-1BDD-4936-B922-58411E39E945}"/>
              </a:ext>
            </a:extLst>
          </p:cNvPr>
          <p:cNvSpPr txBox="1"/>
          <p:nvPr/>
        </p:nvSpPr>
        <p:spPr>
          <a:xfrm>
            <a:off x="3429000" y="9646278"/>
            <a:ext cx="333604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LOG-SAMPLES_TARDIS-SCP-SERVICE-SITE_recto_V26032024 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223E74-A1A0-4CE3-AD4B-F342AF5E5336}"/>
              </a:ext>
            </a:extLst>
          </p:cNvPr>
          <p:cNvSpPr/>
          <p:nvPr/>
        </p:nvSpPr>
        <p:spPr>
          <a:xfrm>
            <a:off x="2316716" y="3240585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C0CC0-53D2-48FF-855F-D2924E98B7B9}"/>
              </a:ext>
            </a:extLst>
          </p:cNvPr>
          <p:cNvSpPr/>
          <p:nvPr/>
        </p:nvSpPr>
        <p:spPr>
          <a:xfrm>
            <a:off x="2316716" y="388980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CBDA9A-4758-49C4-8486-43184B4AC9E9}"/>
              </a:ext>
            </a:extLst>
          </p:cNvPr>
          <p:cNvSpPr/>
          <p:nvPr/>
        </p:nvSpPr>
        <p:spPr>
          <a:xfrm>
            <a:off x="2316716" y="454004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6BF555-DA67-43BE-9916-F9F77A27701A}"/>
              </a:ext>
            </a:extLst>
          </p:cNvPr>
          <p:cNvSpPr/>
          <p:nvPr/>
        </p:nvSpPr>
        <p:spPr>
          <a:xfrm>
            <a:off x="2316716" y="519028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F3A07F-1B21-455E-9F00-0E95B3BFCFC3}"/>
              </a:ext>
            </a:extLst>
          </p:cNvPr>
          <p:cNvSpPr/>
          <p:nvPr/>
        </p:nvSpPr>
        <p:spPr>
          <a:xfrm>
            <a:off x="2316716" y="584052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C6F7C5-D714-4A6D-8EAB-7EF567035A72}"/>
              </a:ext>
            </a:extLst>
          </p:cNvPr>
          <p:cNvSpPr/>
          <p:nvPr/>
        </p:nvSpPr>
        <p:spPr>
          <a:xfrm>
            <a:off x="2316716" y="649076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1C44F4-F21B-4144-B997-6AF4343178DA}"/>
              </a:ext>
            </a:extLst>
          </p:cNvPr>
          <p:cNvSpPr/>
          <p:nvPr/>
        </p:nvSpPr>
        <p:spPr>
          <a:xfrm>
            <a:off x="3088876" y="323956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9A0429-D695-4EEE-99B4-09D0B7C57D6C}"/>
              </a:ext>
            </a:extLst>
          </p:cNvPr>
          <p:cNvSpPr/>
          <p:nvPr/>
        </p:nvSpPr>
        <p:spPr>
          <a:xfrm>
            <a:off x="3088876" y="388980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3F003A-4FB8-442B-8840-D4688ABE0F7D}"/>
              </a:ext>
            </a:extLst>
          </p:cNvPr>
          <p:cNvSpPr/>
          <p:nvPr/>
        </p:nvSpPr>
        <p:spPr>
          <a:xfrm>
            <a:off x="3086572" y="454004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7260D6-BC21-4508-8E4F-D9173735B762}"/>
              </a:ext>
            </a:extLst>
          </p:cNvPr>
          <p:cNvSpPr/>
          <p:nvPr/>
        </p:nvSpPr>
        <p:spPr>
          <a:xfrm>
            <a:off x="3086572" y="519028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2114CD-7D70-46C7-815D-AFEF533DE132}"/>
              </a:ext>
            </a:extLst>
          </p:cNvPr>
          <p:cNvSpPr/>
          <p:nvPr/>
        </p:nvSpPr>
        <p:spPr>
          <a:xfrm>
            <a:off x="3086572" y="584052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9BFF01-C420-4A7C-A989-37574BE3951E}"/>
              </a:ext>
            </a:extLst>
          </p:cNvPr>
          <p:cNvSpPr/>
          <p:nvPr/>
        </p:nvSpPr>
        <p:spPr>
          <a:xfrm>
            <a:off x="3086572" y="649076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715B88-FAD0-417E-A416-712BAEA3ACBF}"/>
              </a:ext>
            </a:extLst>
          </p:cNvPr>
          <p:cNvSpPr/>
          <p:nvPr/>
        </p:nvSpPr>
        <p:spPr>
          <a:xfrm>
            <a:off x="5204818" y="323956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8DCFE7-FA32-4D3A-BECD-DD2E18401EA2}"/>
              </a:ext>
            </a:extLst>
          </p:cNvPr>
          <p:cNvSpPr/>
          <p:nvPr/>
        </p:nvSpPr>
        <p:spPr>
          <a:xfrm>
            <a:off x="5207122" y="388980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738778-F286-4D63-BFA3-80B7B22FB07A}"/>
              </a:ext>
            </a:extLst>
          </p:cNvPr>
          <p:cNvSpPr/>
          <p:nvPr/>
        </p:nvSpPr>
        <p:spPr>
          <a:xfrm>
            <a:off x="5203324" y="454004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9FF9D2-2272-4430-8B84-670A645E02BD}"/>
              </a:ext>
            </a:extLst>
          </p:cNvPr>
          <p:cNvSpPr/>
          <p:nvPr/>
        </p:nvSpPr>
        <p:spPr>
          <a:xfrm>
            <a:off x="5203324" y="519028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4CA69F-99D7-4695-BD25-970355DA29E9}"/>
              </a:ext>
            </a:extLst>
          </p:cNvPr>
          <p:cNvSpPr/>
          <p:nvPr/>
        </p:nvSpPr>
        <p:spPr>
          <a:xfrm>
            <a:off x="5904514" y="323956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09BE0B-878B-42E1-B036-2063EE931C4B}"/>
              </a:ext>
            </a:extLst>
          </p:cNvPr>
          <p:cNvSpPr/>
          <p:nvPr/>
        </p:nvSpPr>
        <p:spPr>
          <a:xfrm>
            <a:off x="5904514" y="388980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983615-9FDF-4787-8294-E9F32B000DCB}"/>
              </a:ext>
            </a:extLst>
          </p:cNvPr>
          <p:cNvSpPr/>
          <p:nvPr/>
        </p:nvSpPr>
        <p:spPr>
          <a:xfrm>
            <a:off x="5904514" y="454004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7F82A4-E871-401B-9EB6-999FDBAC27E2}"/>
              </a:ext>
            </a:extLst>
          </p:cNvPr>
          <p:cNvSpPr/>
          <p:nvPr/>
        </p:nvSpPr>
        <p:spPr>
          <a:xfrm>
            <a:off x="5904514" y="519028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878F17-8E48-4C6A-8F54-07BB70A4B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92" y="740626"/>
            <a:ext cx="585254" cy="5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5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470895300"/>
              </p:ext>
            </p:extLst>
          </p:nvPr>
        </p:nvGraphicFramePr>
        <p:xfrm>
          <a:off x="95710" y="695096"/>
          <a:ext cx="6660000" cy="894482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718529170"/>
                    </a:ext>
                  </a:extLst>
                </a:gridCol>
                <a:gridCol w="1245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91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54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72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672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672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998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LCMS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472992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Z00            R03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R04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R05    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426507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8827">
                <a:tc gridSpan="11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1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LOG-SAMPLES_TARDIS-SCP-SERVICE-SITE</a:t>
                      </a:r>
                      <a:endParaRPr sz="11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D4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4" name="Google Shape;167;p4">
            <a:extLst>
              <a:ext uri="{FF2B5EF4-FFF2-40B4-BE49-F238E27FC236}">
                <a16:creationId xmlns:a16="http://schemas.microsoft.com/office/drawing/2014/main" id="{185D3B74-1BDD-4936-B922-58411E39E945}"/>
              </a:ext>
            </a:extLst>
          </p:cNvPr>
          <p:cNvSpPr txBox="1"/>
          <p:nvPr/>
        </p:nvSpPr>
        <p:spPr>
          <a:xfrm>
            <a:off x="3429000" y="9646278"/>
            <a:ext cx="333604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LOG-SAMPLES_TARDIS-SCP-SERVICE-SITE_verso_V26032024 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A66D04-63AD-4BBE-933E-D682C7707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" y="74139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2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oogle Shape;294;g2199080ee6b_4_89"/>
          <p:cNvGraphicFramePr/>
          <p:nvPr>
            <p:extLst>
              <p:ext uri="{D42A27DB-BD31-4B8C-83A1-F6EECF244321}">
                <p14:modId xmlns:p14="http://schemas.microsoft.com/office/powerpoint/2010/main" val="1223683510"/>
              </p:ext>
            </p:extLst>
          </p:nvPr>
        </p:nvGraphicFramePr>
        <p:xfrm>
          <a:off x="95710" y="695098"/>
          <a:ext cx="6659999" cy="8934305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16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53987">
                  <a:extLst>
                    <a:ext uri="{9D8B030D-6E8A-4147-A177-3AD203B41FA5}">
                      <a16:colId xmlns:a16="http://schemas.microsoft.com/office/drawing/2014/main" val="3164548768"/>
                    </a:ext>
                  </a:extLst>
                </a:gridCol>
              </a:tblGrid>
              <a:tr h="2407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36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_W-LAB-142-SS-2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3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63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63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Filtration Volume </a:t>
                      </a:r>
                      <a:endParaRPr sz="1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(Litres)</a:t>
                      </a:r>
                      <a:endParaRPr sz="10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Filtration 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Duration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(minutes)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MB033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Volume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(Litres)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Duration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R01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          </a:ext>
                          </a:extLst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MB320-SS-1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GB" sz="1000" dirty="0"/>
                        <a:t>16L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30 min</a:t>
                      </a:r>
                      <a:endParaRPr lang="fr-FR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7"/>
                            </a:ext>
                          </a:extLst>
                        </a:rPr>
                        <a:t>###-Z00</a:t>
                      </a: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MB033-SS-1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16L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30 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6453476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R02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          </a:ext>
                          </a:extLst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MB320-SS-2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GB" sz="1000" dirty="0"/>
                        <a:t>16L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30 min</a:t>
                      </a:r>
                      <a:endParaRPr lang="fr-FR"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2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          </a:ext>
                          </a:extLst>
                        </a:rPr>
                        <a:t>###-Z00</a:t>
                      </a: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MB033-SS-2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16L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30 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497633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376137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          </a:ext>
                          </a:extLst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MB320-H2O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4L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 10 min</a:t>
                      </a:r>
                      <a:endParaRPr lang="fr-FR" sz="1000" dirty="0">
                        <a:solidFill>
                          <a:schemeClr val="tx1"/>
                        </a:solidFill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2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7"/>
                            </a:ext>
                          </a:extLst>
                        </a:rPr>
                        <a:t>###-Z00</a:t>
                      </a: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MB033-H2O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4L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10 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92826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R01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          </a:ext>
                          </a:extLst>
                        </a:rPr>
                        <a:t>###-Z02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MB320-SS-1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GB" sz="1000" dirty="0"/>
                        <a:t>16L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30 min</a:t>
                      </a:r>
                      <a:endParaRPr lang="fr-FR"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2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7"/>
                            </a:ext>
                          </a:extLst>
                        </a:rPr>
                        <a:t>###-Z02</a:t>
                      </a: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MB033-SS-1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16L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30 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877683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R02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          </a:ext>
                          </a:extLst>
                        </a:rPr>
                        <a:t>###-Z02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MB320-SS-2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GB" sz="1000" dirty="0"/>
                        <a:t>16L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30 min</a:t>
                      </a:r>
                      <a:endParaRPr lang="fr-FR"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2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7"/>
                            </a:ext>
                          </a:extLst>
                        </a:rPr>
                        <a:t>###-Z02</a:t>
                      </a: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MB033-SS-2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16L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30 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998296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          </a:ext>
                          </a:extLst>
                        </a:rPr>
                        <a:t>###-Z02</a:t>
                      </a: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MB320-H2O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4L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10 min</a:t>
                      </a:r>
                      <a:endParaRPr lang="fr-FR" sz="1000" dirty="0">
                        <a:solidFill>
                          <a:schemeClr val="tx1"/>
                        </a:solidFill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2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7"/>
                            </a:ext>
                          </a:extLst>
                        </a:rPr>
                        <a:t>###-Z02</a:t>
                      </a: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MB033-H2O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4L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10 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min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664314"/>
                  </a:ext>
                </a:extLst>
              </a:tr>
              <a:tr h="61979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/>
                        <a:t>COMMENTS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773380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84976"/>
                  </a:ext>
                </a:extLst>
              </a:tr>
              <a:tr h="4944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25605"/>
                  </a:ext>
                </a:extLst>
              </a:tr>
              <a:tr h="4944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039567"/>
                  </a:ext>
                </a:extLst>
              </a:tr>
              <a:tr h="4944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368"/>
                  </a:ext>
                </a:extLst>
              </a:tr>
            </a:tbl>
          </a:graphicData>
        </a:graphic>
      </p:graphicFrame>
      <p:graphicFrame>
        <p:nvGraphicFramePr>
          <p:cNvPr id="297" name="Google Shape;297;g2199080ee6b_4_89"/>
          <p:cNvGraphicFramePr/>
          <p:nvPr>
            <p:extLst>
              <p:ext uri="{D42A27DB-BD31-4B8C-83A1-F6EECF244321}">
                <p14:modId xmlns:p14="http://schemas.microsoft.com/office/powerpoint/2010/main" val="807137568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1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LOG-SAMPLES_W-LAB-142-S</a:t>
                      </a:r>
                      <a:r>
                        <a:rPr lang="en-GB" sz="1100" b="0" dirty="0"/>
                        <a:t>ERVICE-SITE-2</a:t>
                      </a:r>
                      <a:endParaRPr lang="en-GB" sz="11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1" name="Google Shape;291;g2199080ee6b_4_8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199080ee6b_4_8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2199080ee6b_4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BFC76B-5DDF-4C93-B7E0-431B7D8382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89520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1EC6ADD4-7BCB-4066-8216-2AB3E0332DAC}"/>
              </a:ext>
            </a:extLst>
          </p:cNvPr>
          <p:cNvSpPr txBox="1"/>
          <p:nvPr/>
        </p:nvSpPr>
        <p:spPr>
          <a:xfrm>
            <a:off x="3332285" y="9646278"/>
            <a:ext cx="343275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LOG-SAMPLES_W-LAB-142-SERVICE-SITE-2_recto_V26032024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484FE-ED82-4170-A66C-30FD470ACC15}"/>
              </a:ext>
            </a:extLst>
          </p:cNvPr>
          <p:cNvSpPr/>
          <p:nvPr/>
        </p:nvSpPr>
        <p:spPr>
          <a:xfrm>
            <a:off x="2316716" y="256900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9933D-1BEE-491A-B918-480277516389}"/>
              </a:ext>
            </a:extLst>
          </p:cNvPr>
          <p:cNvSpPr/>
          <p:nvPr/>
        </p:nvSpPr>
        <p:spPr>
          <a:xfrm>
            <a:off x="2316716" y="319892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C73FE2-EC15-49C4-B06E-597490099E4A}"/>
              </a:ext>
            </a:extLst>
          </p:cNvPr>
          <p:cNvSpPr/>
          <p:nvPr/>
        </p:nvSpPr>
        <p:spPr>
          <a:xfrm>
            <a:off x="2316716" y="382884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0F0C7B-0CE1-4B50-A5E7-3DDCEA69E494}"/>
              </a:ext>
            </a:extLst>
          </p:cNvPr>
          <p:cNvSpPr/>
          <p:nvPr/>
        </p:nvSpPr>
        <p:spPr>
          <a:xfrm>
            <a:off x="2322032" y="443774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C3C2C-EBAD-4BB6-89B2-D8F0B13FEE43}"/>
              </a:ext>
            </a:extLst>
          </p:cNvPr>
          <p:cNvSpPr/>
          <p:nvPr/>
        </p:nvSpPr>
        <p:spPr>
          <a:xfrm>
            <a:off x="2316716" y="506766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061660-F2D0-4AD1-A694-7AC41E9AE0DC}"/>
              </a:ext>
            </a:extLst>
          </p:cNvPr>
          <p:cNvSpPr/>
          <p:nvPr/>
        </p:nvSpPr>
        <p:spPr>
          <a:xfrm>
            <a:off x="2316716" y="5704852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0BF783-11B1-4E8D-B2E8-EF8F5BAE8026}"/>
              </a:ext>
            </a:extLst>
          </p:cNvPr>
          <p:cNvSpPr/>
          <p:nvPr/>
        </p:nvSpPr>
        <p:spPr>
          <a:xfrm>
            <a:off x="3093525" y="256900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A1C4C9-4E19-4DA1-A490-3C394A5FB886}"/>
              </a:ext>
            </a:extLst>
          </p:cNvPr>
          <p:cNvSpPr/>
          <p:nvPr/>
        </p:nvSpPr>
        <p:spPr>
          <a:xfrm>
            <a:off x="3093525" y="319892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9EF284-9A09-4E54-B39C-BB261FB48AAE}"/>
              </a:ext>
            </a:extLst>
          </p:cNvPr>
          <p:cNvSpPr/>
          <p:nvPr/>
        </p:nvSpPr>
        <p:spPr>
          <a:xfrm>
            <a:off x="3093525" y="382884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4090A2-F00D-4272-87B3-5DB2BEF3F7CE}"/>
              </a:ext>
            </a:extLst>
          </p:cNvPr>
          <p:cNvSpPr/>
          <p:nvPr/>
        </p:nvSpPr>
        <p:spPr>
          <a:xfrm>
            <a:off x="3093525" y="443774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387E11-527C-47BB-8F46-86D5254D78DE}"/>
              </a:ext>
            </a:extLst>
          </p:cNvPr>
          <p:cNvSpPr/>
          <p:nvPr/>
        </p:nvSpPr>
        <p:spPr>
          <a:xfrm>
            <a:off x="3093525" y="506766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2A2186-78FA-46C7-A9CA-4F5F9C31F372}"/>
              </a:ext>
            </a:extLst>
          </p:cNvPr>
          <p:cNvSpPr/>
          <p:nvPr/>
        </p:nvSpPr>
        <p:spPr>
          <a:xfrm>
            <a:off x="3093525" y="569758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B464B6-6CD9-4671-B2A0-F81DD9495F6D}"/>
              </a:ext>
            </a:extLst>
          </p:cNvPr>
          <p:cNvSpPr/>
          <p:nvPr/>
        </p:nvSpPr>
        <p:spPr>
          <a:xfrm>
            <a:off x="5186946" y="256900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FC8B6B-B30D-436B-B03C-4D323FCFD17B}"/>
              </a:ext>
            </a:extLst>
          </p:cNvPr>
          <p:cNvSpPr/>
          <p:nvPr/>
        </p:nvSpPr>
        <p:spPr>
          <a:xfrm>
            <a:off x="5186946" y="319892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0715EF-5E19-4D5E-95FC-2DA0E1BFD556}"/>
              </a:ext>
            </a:extLst>
          </p:cNvPr>
          <p:cNvSpPr/>
          <p:nvPr/>
        </p:nvSpPr>
        <p:spPr>
          <a:xfrm>
            <a:off x="5188930" y="382884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4B735D-AA58-417E-B12C-466FA770F011}"/>
              </a:ext>
            </a:extLst>
          </p:cNvPr>
          <p:cNvSpPr/>
          <p:nvPr/>
        </p:nvSpPr>
        <p:spPr>
          <a:xfrm>
            <a:off x="5186946" y="4437742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D44323-D792-493C-A524-431EA71AD0CA}"/>
              </a:ext>
            </a:extLst>
          </p:cNvPr>
          <p:cNvSpPr/>
          <p:nvPr/>
        </p:nvSpPr>
        <p:spPr>
          <a:xfrm>
            <a:off x="5186946" y="506766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2ECBB4-5A09-414B-9EF6-65A9829A9AB0}"/>
              </a:ext>
            </a:extLst>
          </p:cNvPr>
          <p:cNvSpPr/>
          <p:nvPr/>
        </p:nvSpPr>
        <p:spPr>
          <a:xfrm>
            <a:off x="5186946" y="569758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8D6C7D-24E7-415F-8669-96925BF3769F}"/>
              </a:ext>
            </a:extLst>
          </p:cNvPr>
          <p:cNvSpPr/>
          <p:nvPr/>
        </p:nvSpPr>
        <p:spPr>
          <a:xfrm>
            <a:off x="5971327" y="256900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E5C05-059D-4C11-A141-BE16C28F73B3}"/>
              </a:ext>
            </a:extLst>
          </p:cNvPr>
          <p:cNvSpPr/>
          <p:nvPr/>
        </p:nvSpPr>
        <p:spPr>
          <a:xfrm>
            <a:off x="5971327" y="319892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520789-AF99-435F-994E-62D1AAADE0F0}"/>
              </a:ext>
            </a:extLst>
          </p:cNvPr>
          <p:cNvSpPr/>
          <p:nvPr/>
        </p:nvSpPr>
        <p:spPr>
          <a:xfrm>
            <a:off x="5965739" y="382884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50C1B9-59AA-407B-8798-76BB01E6838D}"/>
              </a:ext>
            </a:extLst>
          </p:cNvPr>
          <p:cNvSpPr/>
          <p:nvPr/>
        </p:nvSpPr>
        <p:spPr>
          <a:xfrm>
            <a:off x="5976365" y="4437742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7AEC45-C29B-4701-8E55-FE795042F238}"/>
              </a:ext>
            </a:extLst>
          </p:cNvPr>
          <p:cNvSpPr/>
          <p:nvPr/>
        </p:nvSpPr>
        <p:spPr>
          <a:xfrm>
            <a:off x="5965739" y="506766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7537EC-FEE2-4540-946A-EFE3E7782658}"/>
              </a:ext>
            </a:extLst>
          </p:cNvPr>
          <p:cNvSpPr/>
          <p:nvPr/>
        </p:nvSpPr>
        <p:spPr>
          <a:xfrm>
            <a:off x="5965739" y="5704852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37D2A1-7C61-47C6-ACC4-16D28A7F5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58" y="734747"/>
            <a:ext cx="603594" cy="6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5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5"/>
          <p:cNvGraphicFramePr/>
          <p:nvPr/>
        </p:nvGraphicFramePr>
        <p:xfrm>
          <a:off x="95710" y="695099"/>
          <a:ext cx="6660000" cy="8929787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74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4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24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4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24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24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8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MB320-SS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lang="en-GB"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MB033-SS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R01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R02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R03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R01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R02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R03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5288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LCMS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87010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617166"/>
                  </a:ext>
                </a:extLst>
              </a:tr>
              <a:tr h="528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236415"/>
                  </a:ext>
                </a:extLst>
              </a:tr>
              <a:tr h="528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51781"/>
                  </a:ext>
                </a:extLst>
              </a:tr>
              <a:tr h="528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184899"/>
                  </a:ext>
                </a:extLst>
              </a:tr>
            </a:tbl>
          </a:graphicData>
        </a:graphic>
      </p:graphicFrame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835775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1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LOG-SAMPLES_W-LAB-142-S</a:t>
                      </a:r>
                      <a:r>
                        <a:rPr lang="en-GB" sz="1100" b="0" dirty="0"/>
                        <a:t>ERVICE-SITE-2</a:t>
                      </a:r>
                      <a:endParaRPr lang="en-GB" sz="11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4" name="Google Shape;167;p4">
            <a:extLst>
              <a:ext uri="{FF2B5EF4-FFF2-40B4-BE49-F238E27FC236}">
                <a16:creationId xmlns:a16="http://schemas.microsoft.com/office/drawing/2014/main" id="{FBB2F9A1-7116-48FE-A135-BE7A671EFC24}"/>
              </a:ext>
            </a:extLst>
          </p:cNvPr>
          <p:cNvSpPr txBox="1"/>
          <p:nvPr/>
        </p:nvSpPr>
        <p:spPr>
          <a:xfrm>
            <a:off x="3349869" y="9646278"/>
            <a:ext cx="341517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LOG-SAMPLES_W-LAB-142-SERVICE-SITE-2_verso_V26032024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BDF0F0-8093-4721-B292-89246073D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03" y="771743"/>
            <a:ext cx="615098" cy="6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2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732</Words>
  <Application>Microsoft Office PowerPoint</Application>
  <PresentationFormat>Format A4 (210 x 297 mm)</PresentationFormat>
  <Paragraphs>451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Arial</vt:lpstr>
      <vt:lpstr>Arial Narrow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157</cp:revision>
  <dcterms:created xsi:type="dcterms:W3CDTF">2021-01-24T11:11:37Z</dcterms:created>
  <dcterms:modified xsi:type="dcterms:W3CDTF">2024-03-26T16:11:14Z</dcterms:modified>
</cp:coreProperties>
</file>