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97" r:id="rId2"/>
    <p:sldId id="280" r:id="rId3"/>
    <p:sldId id="284" r:id="rId4"/>
    <p:sldId id="285" r:id="rId5"/>
  </p:sldIdLst>
  <p:sldSz cx="6858000" cy="9906000" type="A4"/>
  <p:notesSz cx="7104063" cy="10234613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97"/>
            <p14:sldId id="280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5226" autoAdjust="0"/>
  </p:normalViewPr>
  <p:slideViewPr>
    <p:cSldViewPr snapToGrid="0">
      <p:cViewPr>
        <p:scale>
          <a:sx n="110" d="100"/>
          <a:sy n="110" d="100"/>
        </p:scale>
        <p:origin x="1430" y="-16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49" Type="http://customschemas.google.com/relationships/presentationmetadata" Target="metadata"/><Relationship Id="rId10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1325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54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3617786356"/>
              </p:ext>
            </p:extLst>
          </p:nvPr>
        </p:nvGraphicFramePr>
        <p:xfrm>
          <a:off x="95710" y="695098"/>
          <a:ext cx="6660000" cy="8928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72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_DECK-BGC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7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Bottle-500mL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F9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SAL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Bottle-125mL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DICTA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+ 300 µl HgCl</a:t>
                      </a:r>
                      <a:r>
                        <a:rPr lang="fr-FR" sz="1000" b="1" baseline="-250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b="1" baseline="-25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818261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CDOM/FDOM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FRG +4°C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Vial-40mL</a:t>
                      </a:r>
                      <a:endParaRPr sz="1000" b="1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Bottle-60mL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</a:t>
                      </a: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NUT</a:t>
                      </a:r>
                      <a:r>
                        <a:rPr lang="en-GB" sz="1000" b="0" u="none" strike="noStrike" cap="none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000" u="none" strike="noStrike" cap="none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663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DOM-3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DOC-</a:t>
                      </a:r>
                      <a:r>
                        <a:rPr lang="en-GB" sz="100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NUT-</a:t>
                      </a: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401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+ 150 µl </a:t>
                      </a:r>
                      <a:r>
                        <a:rPr lang="fr-FR" sz="1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HCl</a:t>
                      </a:r>
                      <a:endParaRPr sz="1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7A42B28D-C4FB-4764-950E-A09A25BCA5DD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LOG-SAMPLES_DECK-BGC_recto_V12012024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BF7720-1A95-4AC8-B1D0-77999E259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13" y="741397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1890780214"/>
              </p:ext>
            </p:extLst>
          </p:nvPr>
        </p:nvGraphicFramePr>
        <p:xfrm>
          <a:off x="95710" y="695098"/>
          <a:ext cx="6709727" cy="89511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45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9327">
                  <a:extLst>
                    <a:ext uri="{9D8B030D-6E8A-4147-A177-3AD203B41FA5}">
                      <a16:colId xmlns:a16="http://schemas.microsoft.com/office/drawing/2014/main" val="1098188935"/>
                    </a:ext>
                  </a:extLst>
                </a:gridCol>
                <a:gridCol w="3034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18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42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72">
                <a:tc grid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DICTA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CDOM/FDOM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NUT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DOC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45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R03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483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18161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LOG-SAMPLES_DECK-BGC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D1/B1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B3113D50-7D64-462A-BFA5-8CBA36CCDC97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LOG-SAMPLES_DECK-BGC_verso_V12012024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7D8C13-4D12-47B8-83E8-EFA705076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62" y="741397"/>
            <a:ext cx="672353" cy="6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323113597"/>
              </p:ext>
            </p:extLst>
          </p:nvPr>
        </p:nvGraphicFramePr>
        <p:xfrm>
          <a:off x="95710" y="695097"/>
          <a:ext cx="6660000" cy="89581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4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84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_TARDIS-SCP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72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HLB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</a:t>
                      </a:r>
                      <a:r>
                        <a:rPr lang="it-IT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it-IT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it-IT"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it-IT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lang="it-IT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PPL-1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978068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092427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PPL-3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487964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PPL-4</a:t>
                      </a:r>
                      <a:endParaRPr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HLB-4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68369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PPL-1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HLB-1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011715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PPL-2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710762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HLB-3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142070"/>
                  </a:ext>
                </a:extLst>
              </a:tr>
              <a:tr h="313949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PPL-4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HLB-4</a:t>
                      </a:r>
                      <a:endParaRPr lang="en-GB" sz="100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2L</a:t>
                      </a: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</a:t>
                      </a: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9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33602"/>
                  </a:ext>
                </a:extLst>
              </a:tr>
              <a:tr h="61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Replicate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Filtration Volume </a:t>
                      </a:r>
                      <a:endParaRPr sz="1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(Litres)</a:t>
                      </a:r>
                      <a:endParaRPr sz="1000" b="1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Filtration 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Duration</a:t>
                      </a:r>
                      <a:endParaRPr sz="1000" dirty="0"/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/>
                        <a:t>(minutes)</a:t>
                      </a:r>
                      <a:endParaRPr sz="1000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MB033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50mL-Falcon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Volume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(Litres)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Filtration 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Duration</a:t>
                      </a: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(minutes)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92764"/>
                  </a:ext>
                </a:extLst>
              </a:tr>
              <a:tr h="372912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          </a:ext>
                          </a:extLst>
                        </a:rPr>
                        <a:t>###-Z00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0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3"/>
                            </a:ext>
                          </a:extLst>
                        </a:rPr>
                        <a:t>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</a:t>
                      </a: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in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###-Z00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30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372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m</a:t>
                      </a:r>
                      <a:r>
                        <a:rPr lang="en-GB" sz="10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in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          </a:ext>
                          </a:extLst>
                        </a:rPr>
                        <a:t>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930968"/>
                  </a:ext>
                </a:extLst>
              </a:tr>
              <a:tr h="371246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5"/>
                            </a:ext>
                          </a:extLst>
                        </a:rPr>
                        <a:t>###-Z02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6"/>
                          </a:ext>
                        </a:extLs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MB320</a:t>
                      </a:r>
                      <a:endParaRPr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8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0"/>
                            </a:ext>
                          </a:extLst>
                        </a:rPr>
                        <a:t> 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2"/>
                            </a:ext>
                          </a:extLst>
                        </a:rPr>
                        <a:t>min.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###-Z02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MB033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30 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  <a:tr h="3712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          </a:ext>
                          </a:extLst>
                        </a:rPr>
                        <a:t>min.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  </a:ext>
                          </a:extLst>
                        </a:rPr>
                        <a:t>min.</a:t>
                      </a: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4"/>
                          </a:ext>
                        </a:extLst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935907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2297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LOG-SAMPLES_TARDIS-SCP_recto_V12012024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25588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318673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3814625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444251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507040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569828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632617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2316716" y="695406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25588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318673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381462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444251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507040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569828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632617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3065780" y="695406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25588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318673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381462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4431805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507040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569828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632617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166821" y="6954064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255884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318673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381462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444251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5070401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569828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632617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C93C2B-CBE2-42CB-BC72-D8A76CC89D53}"/>
              </a:ext>
            </a:extLst>
          </p:cNvPr>
          <p:cNvSpPr/>
          <p:nvPr/>
        </p:nvSpPr>
        <p:spPr>
          <a:xfrm>
            <a:off x="5904514" y="695406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F2F6EA-E4A3-4107-A74D-741777354800}"/>
              </a:ext>
            </a:extLst>
          </p:cNvPr>
          <p:cNvSpPr/>
          <p:nvPr/>
        </p:nvSpPr>
        <p:spPr>
          <a:xfrm>
            <a:off x="2316716" y="824031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D51090-7118-4E7F-82A4-158976BA77A5}"/>
              </a:ext>
            </a:extLst>
          </p:cNvPr>
          <p:cNvSpPr/>
          <p:nvPr/>
        </p:nvSpPr>
        <p:spPr>
          <a:xfrm>
            <a:off x="3065780" y="8240319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9C8705-0FE8-4B1D-9812-9A81BF67205B}"/>
              </a:ext>
            </a:extLst>
          </p:cNvPr>
          <p:cNvSpPr/>
          <p:nvPr/>
        </p:nvSpPr>
        <p:spPr>
          <a:xfrm>
            <a:off x="2316716" y="898240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99EDDF-A7EA-4115-8C9D-C662F68E9A1F}"/>
              </a:ext>
            </a:extLst>
          </p:cNvPr>
          <p:cNvSpPr/>
          <p:nvPr/>
        </p:nvSpPr>
        <p:spPr>
          <a:xfrm>
            <a:off x="3065780" y="8982407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D46FBD-D6AB-4E98-8CBA-7648CB9E96BD}"/>
              </a:ext>
            </a:extLst>
          </p:cNvPr>
          <p:cNvSpPr/>
          <p:nvPr/>
        </p:nvSpPr>
        <p:spPr>
          <a:xfrm>
            <a:off x="5168073" y="824031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006F3B-F3BA-4ED7-AE90-94F947EEF161}"/>
              </a:ext>
            </a:extLst>
          </p:cNvPr>
          <p:cNvSpPr/>
          <p:nvPr/>
        </p:nvSpPr>
        <p:spPr>
          <a:xfrm>
            <a:off x="5166821" y="8987923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6E574C-0686-4390-A448-0F792EDF2C3B}"/>
              </a:ext>
            </a:extLst>
          </p:cNvPr>
          <p:cNvSpPr/>
          <p:nvPr/>
        </p:nvSpPr>
        <p:spPr>
          <a:xfrm>
            <a:off x="5904514" y="8240318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C1C257-299F-4776-9C98-1E50DD89A8E7}"/>
              </a:ext>
            </a:extLst>
          </p:cNvPr>
          <p:cNvSpPr/>
          <p:nvPr/>
        </p:nvSpPr>
        <p:spPr>
          <a:xfrm>
            <a:off x="5898849" y="8982406"/>
            <a:ext cx="238760" cy="228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FCF2E1-CB69-42E1-B2A8-816240D7E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741397"/>
            <a:ext cx="615950" cy="6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659753475"/>
              </p:ext>
            </p:extLst>
          </p:nvPr>
        </p:nvGraphicFramePr>
        <p:xfrm>
          <a:off x="95710" y="695097"/>
          <a:ext cx="6751450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      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R04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R01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R02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Z02            R03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R04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383007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LOG-SAMPLES_TARDIS-SCP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LOG-SAMPLES_TARDIS-SCP_verso_V22032023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AC528E-3DE8-48FA-A293-2690B9BAC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13" y="741397"/>
            <a:ext cx="809817" cy="8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689</Words>
  <Application>Microsoft Office PowerPoint</Application>
  <PresentationFormat>Format A4 (210 x 297 mm)</PresentationFormat>
  <Paragraphs>388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 Narrow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165</cp:revision>
  <dcterms:created xsi:type="dcterms:W3CDTF">2021-01-24T11:11:37Z</dcterms:created>
  <dcterms:modified xsi:type="dcterms:W3CDTF">2024-01-23T19:17:21Z</dcterms:modified>
</cp:coreProperties>
</file>