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60" r:id="rId2"/>
    <p:sldId id="358" r:id="rId3"/>
  </p:sldIdLst>
  <p:sldSz cx="9906000" cy="6858000" type="A4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CE1"/>
    <a:srgbClr val="006666"/>
    <a:srgbClr val="E46C0A"/>
    <a:srgbClr val="7030A0"/>
    <a:srgbClr val="FFFFCC"/>
    <a:srgbClr val="3399FF"/>
    <a:srgbClr val="993366"/>
    <a:srgbClr val="CC6600"/>
    <a:srgbClr val="0070C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76" autoAdjust="0"/>
  </p:normalViewPr>
  <p:slideViewPr>
    <p:cSldViewPr>
      <p:cViewPr varScale="1">
        <p:scale>
          <a:sx n="86" d="100"/>
          <a:sy n="86" d="100"/>
        </p:scale>
        <p:origin x="1085" y="48"/>
      </p:cViewPr>
      <p:guideLst>
        <p:guide orient="horz" pos="2160"/>
        <p:guide pos="3120"/>
      </p:guideLst>
    </p:cSldViewPr>
  </p:slideViewPr>
  <p:outlineViewPr>
    <p:cViewPr>
      <p:scale>
        <a:sx n="75" d="100"/>
        <a:sy n="75" d="100"/>
      </p:scale>
      <p:origin x="234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836" y="4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/>
          <a:lstStyle>
            <a:lvl1pPr algn="r">
              <a:defRPr sz="1200"/>
            </a:lvl1pPr>
          </a:lstStyle>
          <a:p>
            <a:fld id="{DE862848-C551-46A0-A68E-C9902BD97582}" type="datetimeFigureOut">
              <a:rPr lang="en-GB" smtClean="0"/>
              <a:t>14/02/2024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015" tIns="43008" rIns="86015" bIns="4300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090" y="4860927"/>
            <a:ext cx="5683886" cy="4605338"/>
          </a:xfrm>
          <a:prstGeom prst="rect">
            <a:avLst/>
          </a:prstGeom>
        </p:spPr>
        <p:txBody>
          <a:bodyPr vert="horz" lIns="86015" tIns="43008" rIns="86015" bIns="430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721853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836" y="9721853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 anchor="b"/>
          <a:lstStyle>
            <a:lvl1pPr algn="r">
              <a:defRPr sz="1200"/>
            </a:lvl1pPr>
          </a:lstStyle>
          <a:p>
            <a:fld id="{E266A126-6DDD-4871-BF27-245BC2E62377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10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D250D-ED5D-4AC2-9F4D-79A6AEA640DC}" type="datetime1">
              <a:rPr lang="en-GB" smtClean="0"/>
              <a:t>14/02/2024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776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20DA-7FD2-4463-804D-01120200CD3C}" type="datetime1">
              <a:rPr lang="en-GB" smtClean="0"/>
              <a:t>14/02/2024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078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40"/>
            <a:ext cx="241458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6" y="274640"/>
            <a:ext cx="70786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2EAB-10BF-4769-8575-8B04A6FEACF0}" type="datetime1">
              <a:rPr lang="en-GB" smtClean="0"/>
              <a:t>14/02/2024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85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1F8F8-A2D8-49BA-AC04-AD187DCE31C4}" type="datetime1">
              <a:rPr lang="en-GB" smtClean="0"/>
              <a:t>14/02/2024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459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B4EA-82CA-4219-B189-676121A4E4E5}" type="datetime1">
              <a:rPr lang="en-GB" smtClean="0"/>
              <a:t>14/02/2024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689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6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1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1B3B-DD6D-43BF-A06A-D377D5C4AC05}" type="datetime1">
              <a:rPr lang="en-GB" smtClean="0"/>
              <a:t>14/02/2024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825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3010-DA0A-4B0E-AB64-E13D2ABDB2F7}" type="datetime1">
              <a:rPr lang="en-GB" smtClean="0"/>
              <a:t>14/02/2024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822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786A8-A07F-4EBB-8CAA-25BCA88687E9}" type="datetime1">
              <a:rPr lang="en-GB" smtClean="0"/>
              <a:t>14/02/2024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372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39831-4496-4B33-83A9-6F6AC9ED9E2B}" type="datetime1">
              <a:rPr lang="en-GB" smtClean="0"/>
              <a:t>14/02/2024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852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A38A-3DE7-4470-9FA7-864CF283B1C1}" type="datetime1">
              <a:rPr lang="en-GB" smtClean="0"/>
              <a:t>14/02/2024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364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08EE5-54F6-43E4-B12B-DA05DEA4E6B9}" type="datetime1">
              <a:rPr lang="en-GB" smtClean="0"/>
              <a:t>14/02/2024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36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E63C4-C2E8-473E-9A7A-0661F5DD4513}" type="datetime1">
              <a:rPr lang="en-GB" smtClean="0"/>
              <a:t>14/02/2024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672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642636"/>
              </p:ext>
            </p:extLst>
          </p:nvPr>
        </p:nvGraphicFramePr>
        <p:xfrm>
          <a:off x="-10827" y="137805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LOG-SAMPLES_SML-SEA</a:t>
                      </a:r>
                      <a:r>
                        <a:rPr lang="fr-FR" sz="1400" b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-SURFACE-MICROLAYER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latin typeface="+mn-lt"/>
                        </a:rPr>
                        <a:t>E4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26606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424586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45003"/>
            <a:ext cx="1967326" cy="46835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36A85E7-62EE-4E66-BF51-23D348D8F71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0"/>
            <a:ext cx="873184" cy="537602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508427"/>
              </p:ext>
            </p:extLst>
          </p:nvPr>
        </p:nvGraphicFramePr>
        <p:xfrm>
          <a:off x="97014" y="1412777"/>
          <a:ext cx="9726822" cy="2128341"/>
        </p:xfrm>
        <a:graphic>
          <a:graphicData uri="http://schemas.openxmlformats.org/drawingml/2006/table">
            <a:tbl>
              <a:tblPr firstRow="1" firstCol="1" bandRow="1"/>
              <a:tblGrid>
                <a:gridCol w="1459262">
                  <a:extLst>
                    <a:ext uri="{9D8B030D-6E8A-4147-A177-3AD203B41FA5}">
                      <a16:colId xmlns:a16="http://schemas.microsoft.com/office/drawing/2014/main" val="3885087750"/>
                    </a:ext>
                  </a:extLst>
                </a:gridCol>
                <a:gridCol w="1636288">
                  <a:extLst>
                    <a:ext uri="{9D8B030D-6E8A-4147-A177-3AD203B41FA5}">
                      <a16:colId xmlns:a16="http://schemas.microsoft.com/office/drawing/2014/main" val="1231053314"/>
                    </a:ext>
                  </a:extLst>
                </a:gridCol>
                <a:gridCol w="1636288">
                  <a:extLst>
                    <a:ext uri="{9D8B030D-6E8A-4147-A177-3AD203B41FA5}">
                      <a16:colId xmlns:a16="http://schemas.microsoft.com/office/drawing/2014/main" val="371212232"/>
                    </a:ext>
                  </a:extLst>
                </a:gridCol>
                <a:gridCol w="1554952">
                  <a:extLst>
                    <a:ext uri="{9D8B030D-6E8A-4147-A177-3AD203B41FA5}">
                      <a16:colId xmlns:a16="http://schemas.microsoft.com/office/drawing/2014/main" val="3786201691"/>
                    </a:ext>
                  </a:extLst>
                </a:gridCol>
                <a:gridCol w="1631503">
                  <a:extLst>
                    <a:ext uri="{9D8B030D-6E8A-4147-A177-3AD203B41FA5}">
                      <a16:colId xmlns:a16="http://schemas.microsoft.com/office/drawing/2014/main" val="3212928162"/>
                    </a:ext>
                  </a:extLst>
                </a:gridCol>
                <a:gridCol w="1808529">
                  <a:extLst>
                    <a:ext uri="{9D8B030D-6E8A-4147-A177-3AD203B41FA5}">
                      <a16:colId xmlns:a16="http://schemas.microsoft.com/office/drawing/2014/main" val="4157345866"/>
                    </a:ext>
                  </a:extLst>
                </a:gridCol>
              </a:tblGrid>
              <a:tr h="1875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Protocol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Quantity, Container Storage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1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2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3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Comments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8600309"/>
                  </a:ext>
                </a:extLst>
              </a:tr>
              <a:tr h="415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SML-FC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1.5ml sample + 30 </a:t>
                      </a:r>
                      <a:r>
                        <a:rPr lang="en-US" sz="9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μl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Glute 25%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</a:t>
                      </a: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°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SML-FC-1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SML-FC-2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710"/>
                  </a:ext>
                </a:extLst>
              </a:tr>
              <a:tr h="4891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SML-CP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(5ml)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3ml sample + 750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μl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Glycerol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RT (-80</a:t>
                      </a: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°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SML-CP-1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SML-CP-2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SML-CP-3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802094"/>
                  </a:ext>
                </a:extLst>
              </a:tr>
              <a:tr h="430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SML-320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Filter 3μm PC  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(-80°C)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SML-320-1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SML-320-2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SML-320-3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391765"/>
                  </a:ext>
                </a:extLst>
              </a:tr>
              <a:tr h="4940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SML-023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Filter 0.22μm PC 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(-80°C)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SML-023-1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 SML-023-2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SML-023-3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1292674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78741" y="548680"/>
          <a:ext cx="9720864" cy="775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6950">
                  <a:extLst>
                    <a:ext uri="{9D8B030D-6E8A-4147-A177-3AD203B41FA5}">
                      <a16:colId xmlns:a16="http://schemas.microsoft.com/office/drawing/2014/main" val="2745141830"/>
                    </a:ext>
                  </a:extLst>
                </a:gridCol>
                <a:gridCol w="816950">
                  <a:extLst>
                    <a:ext uri="{9D8B030D-6E8A-4147-A177-3AD203B41FA5}">
                      <a16:colId xmlns:a16="http://schemas.microsoft.com/office/drawing/2014/main" val="175576166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983658372"/>
                    </a:ext>
                  </a:extLst>
                </a:gridCol>
                <a:gridCol w="726250">
                  <a:extLst>
                    <a:ext uri="{9D8B030D-6E8A-4147-A177-3AD203B41FA5}">
                      <a16:colId xmlns:a16="http://schemas.microsoft.com/office/drawing/2014/main" val="2233529625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3294533416"/>
                    </a:ext>
                  </a:extLst>
                </a:gridCol>
                <a:gridCol w="518281">
                  <a:extLst>
                    <a:ext uri="{9D8B030D-6E8A-4147-A177-3AD203B41FA5}">
                      <a16:colId xmlns:a16="http://schemas.microsoft.com/office/drawing/2014/main" val="267220092"/>
                    </a:ext>
                  </a:extLst>
                </a:gridCol>
                <a:gridCol w="951936">
                  <a:extLst>
                    <a:ext uri="{9D8B030D-6E8A-4147-A177-3AD203B41FA5}">
                      <a16:colId xmlns:a16="http://schemas.microsoft.com/office/drawing/2014/main" val="4134258577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0287214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95910053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31674618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833612629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76799044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808552060"/>
                    </a:ext>
                  </a:extLst>
                </a:gridCol>
                <a:gridCol w="238093">
                  <a:extLst>
                    <a:ext uri="{9D8B030D-6E8A-4147-A177-3AD203B41FA5}">
                      <a16:colId xmlns:a16="http://schemas.microsoft.com/office/drawing/2014/main" val="319078046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HH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OPERATOR(S) INITIALS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54882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_SML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65431"/>
                  </a:ext>
                </a:extLst>
              </a:tr>
              <a:tr h="1257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52389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381304"/>
              </p:ext>
            </p:extLst>
          </p:nvPr>
        </p:nvGraphicFramePr>
        <p:xfrm>
          <a:off x="97014" y="1128503"/>
          <a:ext cx="9720864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9867">
                  <a:extLst>
                    <a:ext uri="{9D8B030D-6E8A-4147-A177-3AD203B41FA5}">
                      <a16:colId xmlns:a16="http://schemas.microsoft.com/office/drawing/2014/main" val="339985212"/>
                    </a:ext>
                  </a:extLst>
                </a:gridCol>
                <a:gridCol w="310349">
                  <a:extLst>
                    <a:ext uri="{9D8B030D-6E8A-4147-A177-3AD203B41FA5}">
                      <a16:colId xmlns:a16="http://schemas.microsoft.com/office/drawing/2014/main" val="2514368931"/>
                    </a:ext>
                  </a:extLst>
                </a:gridCol>
                <a:gridCol w="1723961">
                  <a:extLst>
                    <a:ext uri="{9D8B030D-6E8A-4147-A177-3AD203B41FA5}">
                      <a16:colId xmlns:a16="http://schemas.microsoft.com/office/drawing/2014/main" val="3515498103"/>
                    </a:ext>
                  </a:extLst>
                </a:gridCol>
                <a:gridCol w="706255">
                  <a:extLst>
                    <a:ext uri="{9D8B030D-6E8A-4147-A177-3AD203B41FA5}">
                      <a16:colId xmlns:a16="http://schemas.microsoft.com/office/drawing/2014/main" val="91536303"/>
                    </a:ext>
                  </a:extLst>
                </a:gridCol>
                <a:gridCol w="805913">
                  <a:extLst>
                    <a:ext uri="{9D8B030D-6E8A-4147-A177-3AD203B41FA5}">
                      <a16:colId xmlns:a16="http://schemas.microsoft.com/office/drawing/2014/main" val="99777275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71267246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314340065"/>
                    </a:ext>
                  </a:extLst>
                </a:gridCol>
                <a:gridCol w="742151">
                  <a:extLst>
                    <a:ext uri="{9D8B030D-6E8A-4147-A177-3AD203B41FA5}">
                      <a16:colId xmlns:a16="http://schemas.microsoft.com/office/drawing/2014/main" val="3365356286"/>
                    </a:ext>
                  </a:extLst>
                </a:gridCol>
              </a:tblGrid>
              <a:tr h="1697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Water Collection</a:t>
                      </a:r>
                      <a:endParaRPr lang="en-US" sz="1400" b="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         Number of dips:</a:t>
                      </a:r>
                      <a:endParaRPr lang="en-US" sz="1400" b="0" dirty="0"/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Volume Collected (L)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075143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450656"/>
              </p:ext>
            </p:extLst>
          </p:nvPr>
        </p:nvGraphicFramePr>
        <p:xfrm>
          <a:off x="97014" y="4409408"/>
          <a:ext cx="9726822" cy="2197990"/>
        </p:xfrm>
        <a:graphic>
          <a:graphicData uri="http://schemas.openxmlformats.org/drawingml/2006/table">
            <a:tbl>
              <a:tblPr firstRow="1" firstCol="1" bandRow="1"/>
              <a:tblGrid>
                <a:gridCol w="1459262">
                  <a:extLst>
                    <a:ext uri="{9D8B030D-6E8A-4147-A177-3AD203B41FA5}">
                      <a16:colId xmlns:a16="http://schemas.microsoft.com/office/drawing/2014/main" val="3885087750"/>
                    </a:ext>
                  </a:extLst>
                </a:gridCol>
                <a:gridCol w="1636288">
                  <a:extLst>
                    <a:ext uri="{9D8B030D-6E8A-4147-A177-3AD203B41FA5}">
                      <a16:colId xmlns:a16="http://schemas.microsoft.com/office/drawing/2014/main" val="1231053314"/>
                    </a:ext>
                  </a:extLst>
                </a:gridCol>
                <a:gridCol w="1636288">
                  <a:extLst>
                    <a:ext uri="{9D8B030D-6E8A-4147-A177-3AD203B41FA5}">
                      <a16:colId xmlns:a16="http://schemas.microsoft.com/office/drawing/2014/main" val="371212232"/>
                    </a:ext>
                  </a:extLst>
                </a:gridCol>
                <a:gridCol w="1554952">
                  <a:extLst>
                    <a:ext uri="{9D8B030D-6E8A-4147-A177-3AD203B41FA5}">
                      <a16:colId xmlns:a16="http://schemas.microsoft.com/office/drawing/2014/main" val="3786201691"/>
                    </a:ext>
                  </a:extLst>
                </a:gridCol>
                <a:gridCol w="1631503">
                  <a:extLst>
                    <a:ext uri="{9D8B030D-6E8A-4147-A177-3AD203B41FA5}">
                      <a16:colId xmlns:a16="http://schemas.microsoft.com/office/drawing/2014/main" val="3212928162"/>
                    </a:ext>
                  </a:extLst>
                </a:gridCol>
                <a:gridCol w="1808529">
                  <a:extLst>
                    <a:ext uri="{9D8B030D-6E8A-4147-A177-3AD203B41FA5}">
                      <a16:colId xmlns:a16="http://schemas.microsoft.com/office/drawing/2014/main" val="4157345866"/>
                    </a:ext>
                  </a:extLst>
                </a:gridCol>
              </a:tblGrid>
              <a:tr h="1809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Protocol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Quantity, Container Storage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1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2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3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Comments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8600309"/>
                  </a:ext>
                </a:extLst>
              </a:tr>
              <a:tr h="4352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SML-FC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1.5ml sample + 30 </a:t>
                      </a:r>
                      <a:r>
                        <a:rPr lang="en-US" sz="9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μl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Glute 25%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</a:t>
                      </a: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°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SML-FC-1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SML-FC-2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710"/>
                  </a:ext>
                </a:extLst>
              </a:tr>
              <a:tr h="5127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SML-CP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(5ml)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3ml sample + 750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μl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Glycerol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RT (-80</a:t>
                      </a: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°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SML-CP-1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SML-CP-2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SML-CP-3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802094"/>
                  </a:ext>
                </a:extLst>
              </a:tr>
              <a:tr h="451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SML-320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Filter 3μm PC  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(-80°C)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SML-320-1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SML-320-2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kern="12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SML-320-3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391765"/>
                  </a:ext>
                </a:extLst>
              </a:tr>
              <a:tr h="5456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SML-023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Filter 0.22μm PC 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(-80°C)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SML-023-1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SML-023-2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kern="12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SML-023-3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1292674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42726"/>
              </p:ext>
            </p:extLst>
          </p:nvPr>
        </p:nvGraphicFramePr>
        <p:xfrm>
          <a:off x="100280" y="3541118"/>
          <a:ext cx="9720864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6950">
                  <a:extLst>
                    <a:ext uri="{9D8B030D-6E8A-4147-A177-3AD203B41FA5}">
                      <a16:colId xmlns:a16="http://schemas.microsoft.com/office/drawing/2014/main" val="2745141830"/>
                    </a:ext>
                  </a:extLst>
                </a:gridCol>
                <a:gridCol w="816950">
                  <a:extLst>
                    <a:ext uri="{9D8B030D-6E8A-4147-A177-3AD203B41FA5}">
                      <a16:colId xmlns:a16="http://schemas.microsoft.com/office/drawing/2014/main" val="175576166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983658372"/>
                    </a:ext>
                  </a:extLst>
                </a:gridCol>
                <a:gridCol w="726250">
                  <a:extLst>
                    <a:ext uri="{9D8B030D-6E8A-4147-A177-3AD203B41FA5}">
                      <a16:colId xmlns:a16="http://schemas.microsoft.com/office/drawing/2014/main" val="2233529625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3294533416"/>
                    </a:ext>
                  </a:extLst>
                </a:gridCol>
                <a:gridCol w="518281">
                  <a:extLst>
                    <a:ext uri="{9D8B030D-6E8A-4147-A177-3AD203B41FA5}">
                      <a16:colId xmlns:a16="http://schemas.microsoft.com/office/drawing/2014/main" val="267220092"/>
                    </a:ext>
                  </a:extLst>
                </a:gridCol>
                <a:gridCol w="951936">
                  <a:extLst>
                    <a:ext uri="{9D8B030D-6E8A-4147-A177-3AD203B41FA5}">
                      <a16:colId xmlns:a16="http://schemas.microsoft.com/office/drawing/2014/main" val="4134258577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0287214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95910053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31674618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833612629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76799044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808552060"/>
                    </a:ext>
                  </a:extLst>
                </a:gridCol>
                <a:gridCol w="238093">
                  <a:extLst>
                    <a:ext uri="{9D8B030D-6E8A-4147-A177-3AD203B41FA5}">
                      <a16:colId xmlns:a16="http://schemas.microsoft.com/office/drawing/2014/main" val="3190780461"/>
                    </a:ext>
                  </a:extLst>
                </a:gridCol>
              </a:tblGrid>
              <a:tr h="1759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HH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OPERATOR(S) INITIALS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54882"/>
                  </a:ext>
                </a:extLst>
              </a:tr>
              <a:tr h="2354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_SML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65431"/>
                  </a:ext>
                </a:extLst>
              </a:tr>
              <a:tr h="2354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52389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7396988"/>
              </p:ext>
            </p:extLst>
          </p:nvPr>
        </p:nvGraphicFramePr>
        <p:xfrm>
          <a:off x="103546" y="4100057"/>
          <a:ext cx="9720864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9867">
                  <a:extLst>
                    <a:ext uri="{9D8B030D-6E8A-4147-A177-3AD203B41FA5}">
                      <a16:colId xmlns:a16="http://schemas.microsoft.com/office/drawing/2014/main" val="339985212"/>
                    </a:ext>
                  </a:extLst>
                </a:gridCol>
                <a:gridCol w="310349">
                  <a:extLst>
                    <a:ext uri="{9D8B030D-6E8A-4147-A177-3AD203B41FA5}">
                      <a16:colId xmlns:a16="http://schemas.microsoft.com/office/drawing/2014/main" val="2514368931"/>
                    </a:ext>
                  </a:extLst>
                </a:gridCol>
                <a:gridCol w="1723961">
                  <a:extLst>
                    <a:ext uri="{9D8B030D-6E8A-4147-A177-3AD203B41FA5}">
                      <a16:colId xmlns:a16="http://schemas.microsoft.com/office/drawing/2014/main" val="3515498103"/>
                    </a:ext>
                  </a:extLst>
                </a:gridCol>
                <a:gridCol w="706255">
                  <a:extLst>
                    <a:ext uri="{9D8B030D-6E8A-4147-A177-3AD203B41FA5}">
                      <a16:colId xmlns:a16="http://schemas.microsoft.com/office/drawing/2014/main" val="91536303"/>
                    </a:ext>
                  </a:extLst>
                </a:gridCol>
                <a:gridCol w="805913">
                  <a:extLst>
                    <a:ext uri="{9D8B030D-6E8A-4147-A177-3AD203B41FA5}">
                      <a16:colId xmlns:a16="http://schemas.microsoft.com/office/drawing/2014/main" val="99777275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712672463"/>
                    </a:ext>
                  </a:extLst>
                </a:gridCol>
                <a:gridCol w="932885">
                  <a:extLst>
                    <a:ext uri="{9D8B030D-6E8A-4147-A177-3AD203B41FA5}">
                      <a16:colId xmlns:a16="http://schemas.microsoft.com/office/drawing/2014/main" val="314340065"/>
                    </a:ext>
                  </a:extLst>
                </a:gridCol>
                <a:gridCol w="961394">
                  <a:extLst>
                    <a:ext uri="{9D8B030D-6E8A-4147-A177-3AD203B41FA5}">
                      <a16:colId xmlns:a16="http://schemas.microsoft.com/office/drawing/2014/main" val="3365356286"/>
                    </a:ext>
                  </a:extLst>
                </a:gridCol>
              </a:tblGrid>
              <a:tr h="2251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Water Collection</a:t>
                      </a:r>
                      <a:endParaRPr lang="en-US" sz="1400" b="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Number of dips:</a:t>
                      </a:r>
                      <a:endParaRPr lang="en-US" sz="1400" b="0" dirty="0"/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Volume Collected (L)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075143"/>
                  </a:ext>
                </a:extLst>
              </a:tr>
            </a:tbl>
          </a:graphicData>
        </a:graphic>
      </p:graphicFrame>
      <p:sp>
        <p:nvSpPr>
          <p:cNvPr id="13" name="Google Shape;167;p4">
            <a:extLst>
              <a:ext uri="{FF2B5EF4-FFF2-40B4-BE49-F238E27FC236}">
                <a16:creationId xmlns:a16="http://schemas.microsoft.com/office/drawing/2014/main" id="{FE4291AA-EA66-40DC-B243-AF019DE42A54}"/>
              </a:ext>
            </a:extLst>
          </p:cNvPr>
          <p:cNvSpPr txBox="1"/>
          <p:nvPr/>
        </p:nvSpPr>
        <p:spPr>
          <a:xfrm>
            <a:off x="7122263" y="6612640"/>
            <a:ext cx="2766910" cy="246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/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LOG-SAMPLES_SML_recto_V19012024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C19304B9-624A-47F6-863B-EE5E40A9337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47" y="561552"/>
            <a:ext cx="472346" cy="472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566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914345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LOG-SAMPLES_SML-SEA</a:t>
                      </a:r>
                      <a:r>
                        <a:rPr lang="fr-FR" sz="1400" b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-SURFACE-MICROLAYER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latin typeface="+mn-lt"/>
                        </a:rPr>
                        <a:t>E4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36A85E7-62EE-4E66-BF51-23D348D8F71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880827"/>
              </p:ext>
            </p:extLst>
          </p:nvPr>
        </p:nvGraphicFramePr>
        <p:xfrm>
          <a:off x="78741" y="683218"/>
          <a:ext cx="9720864" cy="819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6950">
                  <a:extLst>
                    <a:ext uri="{9D8B030D-6E8A-4147-A177-3AD203B41FA5}">
                      <a16:colId xmlns:a16="http://schemas.microsoft.com/office/drawing/2014/main" val="2745141830"/>
                    </a:ext>
                  </a:extLst>
                </a:gridCol>
                <a:gridCol w="816950">
                  <a:extLst>
                    <a:ext uri="{9D8B030D-6E8A-4147-A177-3AD203B41FA5}">
                      <a16:colId xmlns:a16="http://schemas.microsoft.com/office/drawing/2014/main" val="175576166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983658372"/>
                    </a:ext>
                  </a:extLst>
                </a:gridCol>
                <a:gridCol w="726250">
                  <a:extLst>
                    <a:ext uri="{9D8B030D-6E8A-4147-A177-3AD203B41FA5}">
                      <a16:colId xmlns:a16="http://schemas.microsoft.com/office/drawing/2014/main" val="2233529625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3294533416"/>
                    </a:ext>
                  </a:extLst>
                </a:gridCol>
                <a:gridCol w="518281">
                  <a:extLst>
                    <a:ext uri="{9D8B030D-6E8A-4147-A177-3AD203B41FA5}">
                      <a16:colId xmlns:a16="http://schemas.microsoft.com/office/drawing/2014/main" val="267220092"/>
                    </a:ext>
                  </a:extLst>
                </a:gridCol>
                <a:gridCol w="951936">
                  <a:extLst>
                    <a:ext uri="{9D8B030D-6E8A-4147-A177-3AD203B41FA5}">
                      <a16:colId xmlns:a16="http://schemas.microsoft.com/office/drawing/2014/main" val="4134258577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0287214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95910053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31674618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833612629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76799044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808552060"/>
                    </a:ext>
                  </a:extLst>
                </a:gridCol>
                <a:gridCol w="238093">
                  <a:extLst>
                    <a:ext uri="{9D8B030D-6E8A-4147-A177-3AD203B41FA5}">
                      <a16:colId xmlns:a16="http://schemas.microsoft.com/office/drawing/2014/main" val="319078046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5488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179914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43194"/>
                  </a:ext>
                </a:extLst>
              </a:tr>
            </a:tbl>
          </a:graphicData>
        </a:graphic>
      </p:graphicFrame>
      <p:sp>
        <p:nvSpPr>
          <p:cNvPr id="13" name="Google Shape;167;p4">
            <a:extLst>
              <a:ext uri="{FF2B5EF4-FFF2-40B4-BE49-F238E27FC236}">
                <a16:creationId xmlns:a16="http://schemas.microsoft.com/office/drawing/2014/main" id="{07CA1EED-DA7F-4DD3-804F-9B1280AE22E7}"/>
              </a:ext>
            </a:extLst>
          </p:cNvPr>
          <p:cNvSpPr txBox="1"/>
          <p:nvPr/>
        </p:nvSpPr>
        <p:spPr>
          <a:xfrm>
            <a:off x="7122263" y="6612640"/>
            <a:ext cx="276691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LOG-SAMPLES_SML_verso_V19012024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EFB652F-F2AE-4993-902D-9A9C44E5C1D1}"/>
              </a:ext>
            </a:extLst>
          </p:cNvPr>
          <p:cNvSpPr/>
          <p:nvPr/>
        </p:nvSpPr>
        <p:spPr>
          <a:xfrm>
            <a:off x="76034" y="1647763"/>
            <a:ext cx="9720864" cy="49430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1C13B00-5492-445E-8BFE-9F350DDE31C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09" y="716724"/>
            <a:ext cx="636994" cy="636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770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129858</TotalTime>
  <Words>309</Words>
  <Application>Microsoft Office PowerPoint</Application>
  <PresentationFormat>Format A4 (210 x 297 mm)</PresentationFormat>
  <Paragraphs>132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(Body)</vt:lpstr>
      <vt:lpstr>Office Theme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SPESANT</dc:creator>
  <cp:lastModifiedBy>mguillam</cp:lastModifiedBy>
  <cp:revision>635</cp:revision>
  <cp:lastPrinted>2022-07-09T15:48:35Z</cp:lastPrinted>
  <dcterms:created xsi:type="dcterms:W3CDTF">2016-05-07T18:32:47Z</dcterms:created>
  <dcterms:modified xsi:type="dcterms:W3CDTF">2024-02-14T15:09:15Z</dcterms:modified>
</cp:coreProperties>
</file>