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08" r:id="rId2"/>
    <p:sldId id="309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5" d="100"/>
          <a:sy n="75" d="100"/>
        </p:scale>
        <p:origin x="218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2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5" name="Google Shape;64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3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4" name="Google Shape;654;p42"/>
          <p:cNvGraphicFramePr/>
          <p:nvPr>
            <p:extLst>
              <p:ext uri="{D42A27DB-BD31-4B8C-83A1-F6EECF244321}">
                <p14:modId xmlns:p14="http://schemas.microsoft.com/office/powerpoint/2010/main" val="1835185171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LOG-SAMPLES_S-LAB-FLOWCAM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B5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7" name="Google Shape;647;p42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42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0" name="Google Shape;650;p42"/>
          <p:cNvGraphicFramePr/>
          <p:nvPr>
            <p:extLst>
              <p:ext uri="{D42A27DB-BD31-4B8C-83A1-F6EECF244321}">
                <p14:modId xmlns:p14="http://schemas.microsoft.com/office/powerpoint/2010/main" val="1459264231"/>
              </p:ext>
            </p:extLst>
          </p:nvPr>
        </p:nvGraphicFramePr>
        <p:xfrm>
          <a:off x="77694" y="695098"/>
          <a:ext cx="6598321" cy="897055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3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73">
                  <a:extLst>
                    <a:ext uri="{9D8B030D-6E8A-4147-A177-3AD203B41FA5}">
                      <a16:colId xmlns:a16="http://schemas.microsoft.com/office/drawing/2014/main" val="633377728"/>
                    </a:ext>
                  </a:extLst>
                </a:gridCol>
                <a:gridCol w="82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4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53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79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3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61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260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35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100" u="none" strike="noStrike" cap="none" dirty="0"/>
                        <a:t>#</a:t>
                      </a:r>
                      <a:endParaRPr sz="11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100" u="none" strike="noStrike" cap="none" dirty="0"/>
                        <a:t>#</a:t>
                      </a:r>
                      <a:endParaRPr sz="11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100" u="none" strike="noStrike" cap="none" dirty="0"/>
                        <a:t>#</a:t>
                      </a:r>
                      <a:endParaRPr sz="11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27"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5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95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95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3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Station n° </a:t>
                      </a:r>
                      <a:endParaRPr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or Vert.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START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END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(YYYY.MM.DD   HH:MM)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IMAGING TIME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mm:ss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 (#)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 CONCENTRATION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(#/mL)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sticker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H     [  ] V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5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Run 2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(in case)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73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or Vert.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START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END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(YYYY.MM.DD   HH:MM)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IMAGING TIME</a:t>
                      </a: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(mm:ss)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 (#)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 CONCENTRATION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(#/mL)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5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sticker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H     [  ] V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55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Run 2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(in case)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073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or Vert.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START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END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(YYYY.MM.DD   HH:MM)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IMAGING TIME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mm:ss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 (#)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 CONCENTRATION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(#/mL)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05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sticker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H     [  ] V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55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Run 2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(in case)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073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or Vert.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START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END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(YYYY.MM.DD   HH:MM)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IMAGING TIME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mm:ss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 (#)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 CONCENTRATION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(#/mL)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05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sticker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H     [  ] V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31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Run 2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(in case)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51" name="Google Shape;651;p42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7C17836-5212-4DBE-B510-A84142C4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4C3EDE60-7464-429C-9468-969845D633D6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LOG-SAMPLES_S-LAB-FLOWCAM_recto_V22032023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9DE57D-E54E-4419-A5C6-05EF20702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1" y="741397"/>
            <a:ext cx="542192" cy="542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" name="Google Shape;667;p43"/>
          <p:cNvGraphicFramePr/>
          <p:nvPr>
            <p:extLst>
              <p:ext uri="{D42A27DB-BD31-4B8C-83A1-F6EECF244321}">
                <p14:modId xmlns:p14="http://schemas.microsoft.com/office/powerpoint/2010/main" val="71468301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LOG-SAMPLES_S-LAB-FLOWCAM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B5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0" name="Google Shape;660;p4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43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3" name="Google Shape;663;p43"/>
          <p:cNvGraphicFramePr/>
          <p:nvPr>
            <p:extLst>
              <p:ext uri="{D42A27DB-BD31-4B8C-83A1-F6EECF244321}">
                <p14:modId xmlns:p14="http://schemas.microsoft.com/office/powerpoint/2010/main" val="2722554135"/>
              </p:ext>
            </p:extLst>
          </p:nvPr>
        </p:nvGraphicFramePr>
        <p:xfrm>
          <a:off x="95710" y="695098"/>
          <a:ext cx="6660000" cy="895670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88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1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FLOWCAM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no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no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1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FLOWCAM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no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no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FLOWCAM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no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no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FLOWCAM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no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 ] no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58475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64" name="Google Shape;664;p4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9E02CBB-2D33-40BD-9A58-9E3955EAB4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FE6BEB6A-D87F-45EA-B945-71B9D72BDDBD}"/>
              </a:ext>
            </a:extLst>
          </p:cNvPr>
          <p:cNvSpPr txBox="1"/>
          <p:nvPr/>
        </p:nvSpPr>
        <p:spPr>
          <a:xfrm>
            <a:off x="3815862" y="9646278"/>
            <a:ext cx="294917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LOG-SAMPLES_S-LAB-FLOWCAM_verso_V22032023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BEA32C-F313-4EB1-BB5A-D9645FD90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99" y="741397"/>
            <a:ext cx="580292" cy="5802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308</Words>
  <Application>Microsoft Office PowerPoint</Application>
  <PresentationFormat>Format A4 (210 x 297 mm)</PresentationFormat>
  <Paragraphs>107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Arial Narrow</vt:lpstr>
      <vt:lpstr>Arial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158</cp:revision>
  <dcterms:created xsi:type="dcterms:W3CDTF">2021-01-24T11:11:37Z</dcterms:created>
  <dcterms:modified xsi:type="dcterms:W3CDTF">2023-04-22T15:01:40Z</dcterms:modified>
</cp:coreProperties>
</file>