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81" r:id="rId2"/>
    <p:sldId id="276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81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199080ee6b_3_1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2199080ee6b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239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038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" name="Google Shape;322;g2199080ee6b_3_11"/>
          <p:cNvGraphicFramePr/>
          <p:nvPr>
            <p:extLst>
              <p:ext uri="{D42A27DB-BD31-4B8C-83A1-F6EECF244321}">
                <p14:modId xmlns:p14="http://schemas.microsoft.com/office/powerpoint/2010/main" val="2552182226"/>
              </p:ext>
            </p:extLst>
          </p:nvPr>
        </p:nvGraphicFramePr>
        <p:xfrm>
          <a:off x="0" y="189470"/>
          <a:ext cx="6876000" cy="359281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2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05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LOG-SAMPLES_W-LAB-142-S</a:t>
                      </a:r>
                      <a:r>
                        <a:rPr lang="en-GB" sz="1050" b="0" dirty="0"/>
                        <a:t>ERVICE-SITE-1</a:t>
                      </a:r>
                      <a:endParaRPr sz="105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6" name="Google Shape;316;g2199080ee6b_3_11"/>
          <p:cNvSpPr/>
          <p:nvPr/>
        </p:nvSpPr>
        <p:spPr>
          <a:xfrm>
            <a:off x="322862" y="254648"/>
            <a:ext cx="2113234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199080ee6b_3_1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g2199080ee6b_3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08214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9" name="Google Shape;319;g2199080ee6b_3_11"/>
          <p:cNvGraphicFramePr/>
          <p:nvPr>
            <p:extLst>
              <p:ext uri="{D42A27DB-BD31-4B8C-83A1-F6EECF244321}">
                <p14:modId xmlns:p14="http://schemas.microsoft.com/office/powerpoint/2010/main" val="2828702805"/>
              </p:ext>
            </p:extLst>
          </p:nvPr>
        </p:nvGraphicFramePr>
        <p:xfrm>
          <a:off x="95710" y="695098"/>
          <a:ext cx="6660000" cy="8928032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00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349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_W-LAB-142-SS-1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3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3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1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S02-2K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92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R01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00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S02-2K-1</a:t>
                      </a:r>
                      <a:endParaRPr sz="100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50L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15’     </a:t>
                      </a:r>
                      <a:r>
                        <a:rPr lang="en-GB" sz="100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L : Collect </a:t>
                      </a:r>
                      <a:r>
                        <a:rPr lang="en-GB" sz="100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filtrate for SS protocols onland : </a:t>
                      </a:r>
                      <a:endParaRPr sz="100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VV&lt;0.2, qPCR&lt;0.2</a:t>
                      </a:r>
                      <a:endParaRPr sz="100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392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R02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S02-2K-2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50L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15’     </a:t>
                      </a:r>
                      <a:r>
                        <a:rPr lang="en-GB" sz="100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06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069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 Replicate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3 </a:t>
                      </a: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3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</a:t>
                      </a: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A5A5A5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For onland protocols</a:t>
                      </a:r>
                      <a:endParaRPr sz="1000" u="sng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L : Collect filtrate for SS protocols onland : </a:t>
                      </a:r>
                      <a:endParaRPr sz="100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V&lt;3, RBM&lt;3, VV&lt;3, VV&lt;3bis</a:t>
                      </a:r>
                      <a:endParaRPr sz="100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06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06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906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99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99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98859"/>
                  </a:ext>
                </a:extLst>
              </a:tr>
              <a:tr h="4799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250865"/>
                  </a:ext>
                </a:extLst>
              </a:tr>
              <a:tr h="4799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29530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1D00B11E-C89C-4D76-9F72-A283CFAF00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340147" y="108214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5136FB03-2C83-4AE7-A714-2FBD3FE2F7CD}"/>
              </a:ext>
            </a:extLst>
          </p:cNvPr>
          <p:cNvSpPr txBox="1"/>
          <p:nvPr/>
        </p:nvSpPr>
        <p:spPr>
          <a:xfrm>
            <a:off x="3288324" y="9646278"/>
            <a:ext cx="347671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LOG-SAMPLES_W-LAB-142-SERVICE-SITE-1_recto_V22032023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D7B227-DF9A-4E18-80D8-2EBF6C0F3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6" y="776654"/>
            <a:ext cx="542192" cy="5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1837428644"/>
              </p:ext>
            </p:extLst>
          </p:nvPr>
        </p:nvGraphicFramePr>
        <p:xfrm>
          <a:off x="95710" y="695098"/>
          <a:ext cx="6660000" cy="8928032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43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9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39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S02-2K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2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R01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2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R02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6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fr-FR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fr-FR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&lt; 3 </a:t>
                      </a: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µm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92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Z00  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219003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034827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384570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867400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37161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234242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05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LOG-SAMPLES_W-LAB-142-S</a:t>
                      </a:r>
                      <a:r>
                        <a:rPr lang="en-GB" sz="1050" b="0" dirty="0"/>
                        <a:t>ERVICE-SITE-1</a:t>
                      </a:r>
                      <a:endParaRPr lang="en-GB" sz="105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36612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54D6D35B-8EC7-4615-AB82-DB9E5DAB5A41}"/>
              </a:ext>
            </a:extLst>
          </p:cNvPr>
          <p:cNvSpPr txBox="1"/>
          <p:nvPr/>
        </p:nvSpPr>
        <p:spPr>
          <a:xfrm>
            <a:off x="3429000" y="9646278"/>
            <a:ext cx="333604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LOG-SAMPLES_W-LAB-142-SERVICE-SITE-1_verso_V22032023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B7FF18-FCC5-4B61-B1AA-EDADD05A0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07" y="741397"/>
            <a:ext cx="559865" cy="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7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184</Words>
  <Application>Microsoft Office PowerPoint</Application>
  <PresentationFormat>Format A4 (210 x 297 mm)</PresentationFormat>
  <Paragraphs>73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147</cp:revision>
  <dcterms:created xsi:type="dcterms:W3CDTF">2021-01-24T11:11:37Z</dcterms:created>
  <dcterms:modified xsi:type="dcterms:W3CDTF">2023-04-08T14:29:21Z</dcterms:modified>
</cp:coreProperties>
</file>