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0" r:id="rId2"/>
    <p:sldId id="358" r:id="rId3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6666"/>
    <a:srgbClr val="E46C0A"/>
    <a:srgbClr val="7030A0"/>
    <a:srgbClr val="FFFFCC"/>
    <a:srgbClr val="3399FF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76" autoAdjust="0"/>
  </p:normalViewPr>
  <p:slideViewPr>
    <p:cSldViewPr>
      <p:cViewPr varScale="1">
        <p:scale>
          <a:sx n="86" d="100"/>
          <a:sy n="86" d="100"/>
        </p:scale>
        <p:origin x="1085" y="4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80909"/>
              </p:ext>
            </p:extLst>
          </p:nvPr>
        </p:nvGraphicFramePr>
        <p:xfrm>
          <a:off x="-10827" y="137805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E3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26606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424586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45003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0"/>
            <a:ext cx="873184" cy="53760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880797"/>
              </p:ext>
            </p:extLst>
          </p:nvPr>
        </p:nvGraphicFramePr>
        <p:xfrm>
          <a:off x="97014" y="1412777"/>
          <a:ext cx="9726822" cy="2128341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7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15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48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30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49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 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741" y="548680"/>
          <a:ext cx="9720864" cy="77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81304"/>
              </p:ext>
            </p:extLst>
          </p:nvPr>
        </p:nvGraphicFramePr>
        <p:xfrm>
          <a:off x="97014" y="1128503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742151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169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   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01143"/>
              </p:ext>
            </p:extLst>
          </p:nvPr>
        </p:nvGraphicFramePr>
        <p:xfrm>
          <a:off x="97014" y="4409408"/>
          <a:ext cx="9726822" cy="2197990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3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512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5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54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42726"/>
              </p:ext>
            </p:extLst>
          </p:nvPr>
        </p:nvGraphicFramePr>
        <p:xfrm>
          <a:off x="100280" y="3541118"/>
          <a:ext cx="972086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175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96988"/>
              </p:ext>
            </p:extLst>
          </p:nvPr>
        </p:nvGraphicFramePr>
        <p:xfrm>
          <a:off x="103546" y="4100057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932885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961394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25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FE4291AA-EA66-40DC-B243-AF019DE42A54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LOG-SAMPLES_SML_recto_V22032023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8F97E2E-1035-4A93-9E47-31093D1CE4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0" y="562985"/>
            <a:ext cx="413403" cy="41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6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33321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E3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80827"/>
              </p:ext>
            </p:extLst>
          </p:nvPr>
        </p:nvGraphicFramePr>
        <p:xfrm>
          <a:off x="78741" y="683218"/>
          <a:ext cx="9720864" cy="81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99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07CA1EED-DA7F-4DD3-804F-9B1280AE22E7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LOG-SAMPLES_SML_verso_V22032023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302D6AA-B8FF-4405-8485-0F96348C6E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0" y="722808"/>
            <a:ext cx="439982" cy="4399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EFB652F-F2AE-4993-902D-9A9C44E5C1D1}"/>
              </a:ext>
            </a:extLst>
          </p:cNvPr>
          <p:cNvSpPr/>
          <p:nvPr/>
        </p:nvSpPr>
        <p:spPr>
          <a:xfrm>
            <a:off x="76034" y="1647763"/>
            <a:ext cx="9720864" cy="49430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77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129856</TotalTime>
  <Words>310</Words>
  <Application>Microsoft Office PowerPoint</Application>
  <PresentationFormat>Format A4 (210 x 297 mm)</PresentationFormat>
  <Paragraphs>133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mguillam</cp:lastModifiedBy>
  <cp:revision>632</cp:revision>
  <cp:lastPrinted>2022-07-09T15:48:35Z</cp:lastPrinted>
  <dcterms:created xsi:type="dcterms:W3CDTF">2016-05-07T18:32:47Z</dcterms:created>
  <dcterms:modified xsi:type="dcterms:W3CDTF">2023-08-22T15:22:18Z</dcterms:modified>
</cp:coreProperties>
</file>