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6" r:id="rId2"/>
    <p:sldId id="357" r:id="rId3"/>
    <p:sldId id="367" r:id="rId4"/>
    <p:sldId id="368" r:id="rId5"/>
    <p:sldId id="359" r:id="rId6"/>
    <p:sldId id="361" r:id="rId7"/>
    <p:sldId id="362" r:id="rId8"/>
    <p:sldId id="366" r:id="rId9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76" autoAdjust="0"/>
  </p:normalViewPr>
  <p:slideViewPr>
    <p:cSldViewPr>
      <p:cViewPr varScale="1">
        <p:scale>
          <a:sx n="86" d="100"/>
          <a:sy n="86" d="100"/>
        </p:scale>
        <p:origin x="1085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67819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B4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2557"/>
              </p:ext>
            </p:extLst>
          </p:nvPr>
        </p:nvGraphicFramePr>
        <p:xfrm>
          <a:off x="92068" y="685230"/>
          <a:ext cx="972086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_UDW-AEROSOLS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START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AI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petri-slide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RT &gt;10°C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Cryo-2mL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LN2 #2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AF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16DC6BFA-91A6-4784-9C33-66FFB6153342}"/>
              </a:ext>
            </a:extLst>
          </p:cNvPr>
          <p:cNvSpPr/>
          <p:nvPr/>
        </p:nvSpPr>
        <p:spPr>
          <a:xfrm>
            <a:off x="4016896" y="1556792"/>
            <a:ext cx="180000" cy="180000"/>
          </a:xfrm>
          <a:prstGeom prst="ellipse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D237BB-DA07-4ADE-81F5-38F163E2A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" y="721507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0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2033"/>
              </p:ext>
            </p:extLst>
          </p:nvPr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67030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B4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4F1F664-BB82-4E38-A314-B8BFB55BA5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0" y="735571"/>
            <a:ext cx="538208" cy="53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26735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13779"/>
              </p:ext>
            </p:extLst>
          </p:nvPr>
        </p:nvGraphicFramePr>
        <p:xfrm>
          <a:off x="92068" y="685230"/>
          <a:ext cx="981230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_ASM-SS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ASM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Filter serial n°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D77FB4-0951-416C-8242-B7565C1F5E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" y="731864"/>
            <a:ext cx="483808" cy="4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/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56382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583D31-1633-4DEC-9D25-F77695599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6" y="735571"/>
            <a:ext cx="468352" cy="4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9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515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11820"/>
              </p:ext>
            </p:extLst>
          </p:nvPr>
        </p:nvGraphicFramePr>
        <p:xfrm>
          <a:off x="78741" y="1556044"/>
          <a:ext cx="9720864" cy="5051045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214871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291260">
                  <a:extLst>
                    <a:ext uri="{9D8B030D-6E8A-4147-A177-3AD203B41FA5}">
                      <a16:colId xmlns:a16="http://schemas.microsoft.com/office/drawing/2014/main" val="1436169478"/>
                    </a:ext>
                  </a:extLst>
                </a:gridCol>
                <a:gridCol w="1166277">
                  <a:extLst>
                    <a:ext uri="{9D8B030D-6E8A-4147-A177-3AD203B41FA5}">
                      <a16:colId xmlns:a16="http://schemas.microsoft.com/office/drawing/2014/main" val="538336685"/>
                    </a:ext>
                  </a:extLst>
                </a:gridCol>
                <a:gridCol w="1160346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14051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658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1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tubes IN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End</a:t>
                      </a:r>
                      <a:r>
                        <a:rPr lang="en-US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UTC DATE/TIME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(YYYY.MM.DD   HH:MM)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you take tubes OUT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5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7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03737"/>
              </p:ext>
            </p:extLst>
          </p:nvPr>
        </p:nvGraphicFramePr>
        <p:xfrm>
          <a:off x="78741" y="683218"/>
          <a:ext cx="9720864" cy="824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_BVOC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&lt;!&gt; first date on sheet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F888432-064D-40CC-BFCE-BC87B97F9C97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48D4CD97-A170-4E98-885F-D95CDE286EC6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6C9138-8414-4059-A3EE-5FDD2A3E59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9" y="698625"/>
            <a:ext cx="535785" cy="53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784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31791"/>
              </p:ext>
            </p:extLst>
          </p:nvPr>
        </p:nvGraphicFramePr>
        <p:xfrm>
          <a:off x="78741" y="1556044"/>
          <a:ext cx="9720864" cy="5034738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8591021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</a:tblGrid>
              <a:tr h="646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COMMENTS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6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91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53316"/>
              </p:ext>
            </p:extLst>
          </p:nvPr>
        </p:nvGraphicFramePr>
        <p:xfrm>
          <a:off x="78741" y="683218"/>
          <a:ext cx="9720864" cy="917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1624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73ADC6AA-A782-42D7-8293-4888914145F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1B477-E033-4473-A751-E55C3752F474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9212B0-76BB-4907-B22B-95673D2167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5" y="713866"/>
            <a:ext cx="588221" cy="58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53949"/>
              </p:ext>
            </p:extLst>
          </p:nvPr>
        </p:nvGraphicFramePr>
        <p:xfrm>
          <a:off x="92068" y="685230"/>
          <a:ext cx="9736598" cy="6446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294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255825">
                  <a:extLst>
                    <a:ext uri="{9D8B030D-6E8A-4147-A177-3AD203B41FA5}">
                      <a16:colId xmlns:a16="http://schemas.microsoft.com/office/drawing/2014/main" val="3074197746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755435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18066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523178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773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296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24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05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790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61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2526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380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889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252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2986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151">
                  <a:extLst>
                    <a:ext uri="{9D8B030D-6E8A-4147-A177-3AD203B41FA5}">
                      <a16:colId xmlns:a16="http://schemas.microsoft.com/office/drawing/2014/main" val="1283966477"/>
                    </a:ext>
                  </a:extLst>
                </a:gridCol>
                <a:gridCol w="35083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_UDW-WATER-BIO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UTC DATE/TIME </a:t>
                      </a:r>
                      <a:r>
                        <a:rPr lang="en-GB" sz="1000" b="1" dirty="0">
                          <a:solidFill>
                            <a:srgbClr val="009900"/>
                          </a:solidFill>
                        </a:rPr>
                        <a:t>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(YYYY.MM.DD   HH:MM)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Operator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Initials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HP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Cryo-2mL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LN2 #2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Volume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(mL)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(minutes)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Bottle-150mL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RT &gt;10°C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Temp (°C)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Sal (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psu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150*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[ ] 30’     </a:t>
                      </a:r>
                      <a:r>
                        <a:rPr lang="en-GB" sz="1000" b="0" u="none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 ] 60’</a:t>
                      </a:r>
                    </a:p>
                    <a:p>
                      <a:pPr algn="r">
                        <a:lnSpc>
                          <a:spcPts val="1200"/>
                        </a:lnSpc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lang="en-GB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150*</a:t>
                      </a: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</a:t>
                      </a: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150*</a:t>
                      </a: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[ ] 250*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680   [ ] 1080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[ ] 2270   </a:t>
                      </a: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76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HP-C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1L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2L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24000">
                <a:tc gridSpan="2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latin typeface="Arial Narrow" panose="020B0606020202030204" pitchFamily="34" charset="0"/>
                        </a:rPr>
                        <a:t>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     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3399FF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rgbClr val="C00000"/>
                        </a:solidFill>
                        <a:latin typeface="Calibri (Body)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24000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BIO_recto_V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22032023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02946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F97F6372-B68D-4332-A43D-29A5AED0B338}"/>
              </a:ext>
            </a:extLst>
          </p:cNvPr>
          <p:cNvSpPr/>
          <p:nvPr/>
        </p:nvSpPr>
        <p:spPr>
          <a:xfrm>
            <a:off x="1928478" y="1550996"/>
            <a:ext cx="180000" cy="1800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AE6175-DEE0-4429-BDA9-863A9E2F4C9E}"/>
              </a:ext>
            </a:extLst>
          </p:cNvPr>
          <p:cNvSpPr/>
          <p:nvPr/>
        </p:nvSpPr>
        <p:spPr>
          <a:xfrm>
            <a:off x="4953000" y="1550996"/>
            <a:ext cx="180000" cy="180000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47DDE6-D507-4C4E-A019-305B1A514F62}"/>
              </a:ext>
            </a:extLst>
          </p:cNvPr>
          <p:cNvSpPr/>
          <p:nvPr/>
        </p:nvSpPr>
        <p:spPr>
          <a:xfrm>
            <a:off x="5961112" y="1557387"/>
            <a:ext cx="180000" cy="1800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F5A25FA-D237-427A-844E-D54C846FB1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FF5D16F-F34E-419E-B634-831C92ABCD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6" y="735571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5986"/>
              </p:ext>
            </p:extLst>
          </p:nvPr>
        </p:nvGraphicFramePr>
        <p:xfrm>
          <a:off x="92068" y="685230"/>
          <a:ext cx="9720863" cy="606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70392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14063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759911">
                  <a:extLst>
                    <a:ext uri="{9D8B030D-6E8A-4147-A177-3AD203B41FA5}">
                      <a16:colId xmlns:a16="http://schemas.microsoft.com/office/drawing/2014/main" val="3201646618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9652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555188">
                  <a:extLst>
                    <a:ext uri="{9D8B030D-6E8A-4147-A177-3AD203B41FA5}">
                      <a16:colId xmlns:a16="http://schemas.microsoft.com/office/drawing/2014/main" val="3213893515"/>
                    </a:ext>
                  </a:extLst>
                </a:gridCol>
                <a:gridCol w="16921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76000"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Longitude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Latitude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BIO_verso_V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22032023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6393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133F09C5-21B8-4B88-862B-7F8E59507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E52DAEC-510B-4BEC-A59C-E3FD7CCE2B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5" y="734895"/>
            <a:ext cx="461858" cy="46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6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129834</TotalTime>
  <Words>1496</Words>
  <Application>Microsoft Office PowerPoint</Application>
  <PresentationFormat>Format A4 (210 x 297 mm)</PresentationFormat>
  <Paragraphs>640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mguillam</cp:lastModifiedBy>
  <cp:revision>631</cp:revision>
  <cp:lastPrinted>2022-07-09T15:48:35Z</cp:lastPrinted>
  <dcterms:created xsi:type="dcterms:W3CDTF">2016-05-07T18:32:47Z</dcterms:created>
  <dcterms:modified xsi:type="dcterms:W3CDTF">2023-08-22T15:26:39Z</dcterms:modified>
</cp:coreProperties>
</file>