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84" r:id="rId2"/>
    <p:sldId id="285" r:id="rId3"/>
  </p:sldIdLst>
  <p:sldSz cx="6858000" cy="9906000" type="A4"/>
  <p:notesSz cx="7104063" cy="10234613"/>
  <p:embeddedFontLs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tion sans titre" id="{52408FA4-3BF9-42D3-A3FD-B0788EE5F898}">
          <p14:sldIdLst>
            <p14:sldId id="284"/>
            <p14:sldId id="285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9" roundtripDataSignature="AMtx7mh2Sv5GILiZsYc5I0JJcUe50xOe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CE1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69D4E4-A08B-4CB3-93B6-0785FF869824}">
  <a:tblStyle styleId="{5769D4E4-A08B-4CB3-93B6-0785FF86982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9DD3DE-7EF2-4BF2-8005-90F5983FE60C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45BB8C3B-77C9-42F7-BBAC-53A6049C9722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175C64B-1BBE-40DB-B5BA-C741C0C6B125}" styleName="Table_3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>
        <p:scale>
          <a:sx n="70" d="100"/>
          <a:sy n="70" d="100"/>
        </p:scale>
        <p:origin x="1866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50" Type="http://schemas.openxmlformats.org/officeDocument/2006/relationships/presProps" Target="pres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font" Target="fonts/font1.fntdata"/><Relationship Id="rId49" Type="http://customschemas.google.com/relationships/presentationmetadata" Target="metadata"/><Relationship Id="rId10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3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3" y="9721109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GB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1df647873b7_0_1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8" name="Google Shape;368;g1df647873b7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71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25:notes"/>
          <p:cNvSpPr txBox="1">
            <a:spLocks noGrp="1"/>
          </p:cNvSpPr>
          <p:nvPr>
            <p:ph type="body" idx="1"/>
          </p:nvPr>
        </p:nvSpPr>
        <p:spPr>
          <a:xfrm>
            <a:off x="710407" y="4925411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550" tIns="47775" rIns="95550" bIns="477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6" name="Google Shape;27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1279525"/>
            <a:ext cx="2392363" cy="3455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5963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6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8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8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0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70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7" name="Google Shape;27;p7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2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2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7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3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3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3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4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4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74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7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7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6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6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7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7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7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6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6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df647873b7_0_1"/>
          <p:cNvSpPr/>
          <p:nvPr/>
        </p:nvSpPr>
        <p:spPr>
          <a:xfrm>
            <a:off x="322862" y="254648"/>
            <a:ext cx="2181900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df647873b7_0_1"/>
          <p:cNvSpPr/>
          <p:nvPr/>
        </p:nvSpPr>
        <p:spPr>
          <a:xfrm>
            <a:off x="0" y="553998"/>
            <a:ext cx="6858000" cy="9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73" name="Google Shape;373;g1df647873b7_0_1"/>
          <p:cNvGraphicFramePr/>
          <p:nvPr>
            <p:extLst>
              <p:ext uri="{D42A27DB-BD31-4B8C-83A1-F6EECF244321}">
                <p14:modId xmlns:p14="http://schemas.microsoft.com/office/powerpoint/2010/main" val="1586397605"/>
              </p:ext>
            </p:extLst>
          </p:nvPr>
        </p:nvGraphicFramePr>
        <p:xfrm>
          <a:off x="95710" y="695096"/>
          <a:ext cx="6659998" cy="894482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38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6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9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281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8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65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8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40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352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21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5658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YYYY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MM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DD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#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034"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LOG_SAMPLES_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_STATION-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_MERCURY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708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0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OPERATOR(S)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708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  <a:alpha val="29409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708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08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p.MeHg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Glass </a:t>
                      </a:r>
                      <a:r>
                        <a:rPr lang="en-GB" sz="1000" b="1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fiber</a:t>
                      </a: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filter</a:t>
                      </a:r>
                      <a:endParaRPr sz="1000" b="1" u="none" strike="noStrike" cap="none" dirty="0">
                        <a:solidFill>
                          <a:srgbClr val="C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B05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FRZ -20°C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Filter code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Filtration Volume 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(Litres)</a:t>
                      </a: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f.MeHg</a:t>
                      </a:r>
                      <a:endParaRPr lang="fr-FR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125-mL PETG </a:t>
                      </a:r>
                      <a:r>
                        <a:rPr lang="fr-FR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bottle</a:t>
                      </a:r>
                      <a:endParaRPr lang="fr-FR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Arial"/>
                        <a:buNone/>
                      </a:pPr>
                      <a:endParaRPr lang="en-GB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606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p.MeHg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0" i="0" u="none" strike="noStrike" cap="none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mL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f.MeHg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6067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8408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p.THg</a:t>
                      </a:r>
                      <a:endParaRPr lang="fr-FR" sz="10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Glass </a:t>
                      </a: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fiber</a:t>
                      </a: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 </a:t>
                      </a: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filter</a:t>
                      </a:r>
                      <a:endParaRPr lang="fr-FR" sz="10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Arial"/>
                        </a:rPr>
                        <a:t>FRZ -20°C</a:t>
                      </a:r>
                      <a:endParaRPr sz="1000" b="1" i="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i="0" u="none" strike="noStrike" cap="none" dirty="0" err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Filter</a:t>
                      </a: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 code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b="1" i="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Filtration Volume (Litres</a:t>
                      </a:r>
                      <a:r>
                        <a:rPr lang="fr-FR" sz="1000" u="none" strike="noStrike" cap="none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f.THg</a:t>
                      </a:r>
                      <a:endParaRPr lang="en-GB" sz="1000" b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40-mL glass bottle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FRG +4°C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6606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p.THg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  <a:tabLst/>
                        <a:defRPr/>
                      </a:pPr>
                      <a:r>
                        <a:rPr lang="fr-FR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</a:t>
                      </a:r>
                      <a:endParaRPr lang="fr-FR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f.THg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660676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72707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Depth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000" b="1" i="0" u="none" strike="noStrike" cap="none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uf.THg</a:t>
                      </a:r>
                      <a:endParaRPr lang="en-GB" sz="1000" b="1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40-mL glass bottle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-GB" sz="1000" b="1" i="0" u="none" strike="noStrike" cap="none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Arial"/>
                        </a:rPr>
                        <a:t>RT </a:t>
                      </a: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6512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###-Z00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b="0" u="none" strike="noStrike" cap="none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Calibri"/>
                        </a:rPr>
                        <a:t>uf.THg</a:t>
                      </a: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7678590"/>
                  </a:ext>
                </a:extLst>
              </a:tr>
              <a:tr h="6060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818597"/>
                  </a:ext>
                </a:extLst>
              </a:tr>
              <a:tr h="6060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9381790"/>
                  </a:ext>
                </a:extLst>
              </a:tr>
              <a:tr h="60607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lang="en-GB"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392680"/>
                  </a:ext>
                </a:extLst>
              </a:tr>
            </a:tbl>
          </a:graphicData>
        </a:graphic>
      </p:graphicFrame>
      <p:sp>
        <p:nvSpPr>
          <p:cNvPr id="374" name="Google Shape;374;g1df647873b7_0_1"/>
          <p:cNvSpPr/>
          <p:nvPr/>
        </p:nvSpPr>
        <p:spPr>
          <a:xfrm>
            <a:off x="4972116" y="257559"/>
            <a:ext cx="1501500" cy="299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Google Shape;267;p24">
            <a:extLst>
              <a:ext uri="{FF2B5EF4-FFF2-40B4-BE49-F238E27FC236}">
                <a16:creationId xmlns:a16="http://schemas.microsoft.com/office/drawing/2014/main" id="{38B6799B-FC49-41B9-A081-3D684A3B22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3259230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LOG-SAMPLES_MERCURY</a:t>
                      </a:r>
                      <a:endParaRPr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D4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1" name="Google Shape;263;p24">
            <a:extLst>
              <a:ext uri="{FF2B5EF4-FFF2-40B4-BE49-F238E27FC236}">
                <a16:creationId xmlns:a16="http://schemas.microsoft.com/office/drawing/2014/main" id="{2AA27490-D687-409F-A452-0B5F1443B9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45EF92C-5C56-418B-ABE0-DB478823E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3" name="Google Shape;167;p4">
            <a:extLst>
              <a:ext uri="{FF2B5EF4-FFF2-40B4-BE49-F238E27FC236}">
                <a16:creationId xmlns:a16="http://schemas.microsoft.com/office/drawing/2014/main" id="{568AE658-140F-4839-AEFC-60F744F9F5E9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LOG-SAMPLES_MERCURY_recto_V22032023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7918CE1-C766-40EF-AB3C-FC7227D5C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42" y="741397"/>
            <a:ext cx="566703" cy="5667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EBB372-ED06-4A1E-8C71-1BE06FB45BCA}"/>
              </a:ext>
            </a:extLst>
          </p:cNvPr>
          <p:cNvSpPr/>
          <p:nvPr/>
        </p:nvSpPr>
        <p:spPr>
          <a:xfrm>
            <a:off x="4245118" y="1423851"/>
            <a:ext cx="875983" cy="30697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EB0C68-CEEF-4A93-B6AC-3FA6B16435CC}"/>
              </a:ext>
            </a:extLst>
          </p:cNvPr>
          <p:cNvSpPr/>
          <p:nvPr/>
        </p:nvSpPr>
        <p:spPr>
          <a:xfrm>
            <a:off x="5801775" y="1423851"/>
            <a:ext cx="875983" cy="30697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8160279-364E-408A-88B3-752F340EC11B}"/>
              </a:ext>
            </a:extLst>
          </p:cNvPr>
          <p:cNvSpPr txBox="1"/>
          <p:nvPr/>
        </p:nvSpPr>
        <p:spPr>
          <a:xfrm>
            <a:off x="3494888" y="1377285"/>
            <a:ext cx="818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START UTC (HH:MM)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9BED36C-5F83-4FB8-A70C-7AA758E09E9B}"/>
              </a:ext>
            </a:extLst>
          </p:cNvPr>
          <p:cNvSpPr txBox="1"/>
          <p:nvPr/>
        </p:nvSpPr>
        <p:spPr>
          <a:xfrm>
            <a:off x="5141184" y="1385044"/>
            <a:ext cx="718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END UTC (HH:MM)</a:t>
            </a:r>
          </a:p>
        </p:txBody>
      </p:sp>
    </p:spTree>
    <p:extLst>
      <p:ext uri="{BB962C8B-B14F-4D97-AF65-F5344CB8AC3E}">
        <p14:creationId xmlns:p14="http://schemas.microsoft.com/office/powerpoint/2010/main" val="3217035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/>
          <p:nvPr/>
        </p:nvSpPr>
        <p:spPr>
          <a:xfrm>
            <a:off x="322862" y="254648"/>
            <a:ext cx="2181866" cy="30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5"/>
          <p:cNvSpPr/>
          <p:nvPr/>
        </p:nvSpPr>
        <p:spPr>
          <a:xfrm>
            <a:off x="0" y="553998"/>
            <a:ext cx="6858000" cy="9480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81" name="Google Shape;281;p25"/>
          <p:cNvGraphicFramePr/>
          <p:nvPr>
            <p:extLst>
              <p:ext uri="{D42A27DB-BD31-4B8C-83A1-F6EECF244321}">
                <p14:modId xmlns:p14="http://schemas.microsoft.com/office/powerpoint/2010/main" val="801959973"/>
              </p:ext>
            </p:extLst>
          </p:nvPr>
        </p:nvGraphicFramePr>
        <p:xfrm>
          <a:off x="95710" y="695097"/>
          <a:ext cx="6747869" cy="8866473"/>
        </p:xfrm>
        <a:graphic>
          <a:graphicData uri="http://schemas.openxmlformats.org/drawingml/2006/table">
            <a:tbl>
              <a:tblPr firstRow="1" bandRow="1">
                <a:noFill/>
                <a:tableStyleId>{5769D4E4-A08B-4CB3-93B6-0785FF869824}</a:tableStyleId>
              </a:tblPr>
              <a:tblGrid>
                <a:gridCol w="945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2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26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17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613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694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083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4998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6943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0564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948732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4907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61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172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161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T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1611">
                <a:tc gridSpan="1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Depth</a:t>
                      </a:r>
                      <a:endParaRPr sz="1000" u="none" strike="noStrike" cap="none" dirty="0"/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gridSpan="1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fr-FR" sz="1000" b="1" u="none" strike="noStrike" cap="none" dirty="0">
                          <a:solidFill>
                            <a:schemeClr val="tx1"/>
                          </a:solidFill>
                        </a:rPr>
                        <a:t>COMMENTS</a:t>
                      </a:r>
                      <a:endParaRPr sz="10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dk1"/>
                          </a:solidFill>
                        </a:rPr>
                        <a:t>COMMENTS</a:t>
                      </a:r>
                      <a:endParaRPr sz="1400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F81BD"/>
                        </a:buClr>
                        <a:buSzPts val="1000"/>
                        <a:buFont typeface="Calibri"/>
                        <a:buNone/>
                      </a:pPr>
                      <a:r>
                        <a:rPr lang="en-GB" sz="1000" b="1" u="none" strike="noStrike" cap="none" dirty="0">
                          <a:solidFill>
                            <a:schemeClr val="tx1"/>
                          </a:solidFill>
                        </a:rPr>
                        <a:t>MB320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lang="en-GB" sz="1000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91450" marR="91450" marT="45725" marB="45725" anchor="ctr"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rgbClr val="00B0F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38100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1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FBFB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Z00</a:t>
                      </a:r>
                      <a:r>
                        <a:rPr lang="en-GB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              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/>
                        <a:cs typeface="Calibri" panose="020F0502020204030204" pitchFamily="34" charset="0"/>
                        <a:sym typeface="Calibri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strike="noStrike" cap="none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/>
                          <a:cs typeface="Calibri" panose="020F0502020204030204" pitchFamily="34" charset="0"/>
                          <a:sym typeface="Calibri"/>
                        </a:rPr>
                        <a:t>                      m</a:t>
                      </a: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accen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846489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Arial"/>
                        <a:buNone/>
                      </a:pPr>
                      <a:endParaRPr sz="10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1234737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0" i="0" u="none" strike="noStrike" cap="none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Arial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3987870"/>
                  </a:ext>
                </a:extLst>
              </a:tr>
              <a:tr h="64135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2198252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715472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7894236"/>
                  </a:ext>
                </a:extLst>
              </a:tr>
              <a:tr h="58834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1450" marR="91450" marT="45725" marB="45725" anchor="ctr">
                    <a:lnL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000" b="0" i="0" u="none" strike="noStrike" cap="none">
                        <a:solidFill>
                          <a:srgbClr val="4F81BD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12700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 dirty="0">
                        <a:solidFill>
                          <a:srgbClr val="7F7F7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 algn="ctr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0CEC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783817"/>
                  </a:ext>
                </a:extLst>
              </a:tr>
            </a:tbl>
          </a:graphicData>
        </a:graphic>
      </p:graphicFrame>
      <p:sp>
        <p:nvSpPr>
          <p:cNvPr id="282" name="Google Shape;282;p25"/>
          <p:cNvSpPr/>
          <p:nvPr/>
        </p:nvSpPr>
        <p:spPr>
          <a:xfrm>
            <a:off x="4972116" y="257559"/>
            <a:ext cx="1501644" cy="2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54813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1" name="Google Shape;267;p24">
            <a:extLst>
              <a:ext uri="{FF2B5EF4-FFF2-40B4-BE49-F238E27FC236}">
                <a16:creationId xmlns:a16="http://schemas.microsoft.com/office/drawing/2014/main" id="{6A9BFD02-AEB6-4DDD-8D82-E462A3A4ED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5002104"/>
              </p:ext>
            </p:extLst>
          </p:nvPr>
        </p:nvGraphicFramePr>
        <p:xfrm>
          <a:off x="0" y="259280"/>
          <a:ext cx="6876000" cy="304810"/>
        </p:xfrm>
        <a:graphic>
          <a:graphicData uri="http://schemas.openxmlformats.org/drawingml/2006/table">
            <a:tbl>
              <a:tblPr firstRow="1" bandRow="1">
                <a:noFill/>
                <a:tableStyleId>{2F9DD3DE-7EF2-4BF2-8005-90F5983FE60C}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27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3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Calibri"/>
                        <a:buNone/>
                      </a:pPr>
                      <a:r>
                        <a:rPr lang="en-GB" sz="1400" b="0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LOG-SAMPLES_MERCURY</a:t>
                      </a:r>
                      <a:endParaRPr lang="en-GB" sz="1400" b="0" i="1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b="0" u="none" strike="noStrike" cap="none" dirty="0">
                          <a:latin typeface="Calibri"/>
                          <a:cs typeface="Calibri"/>
                          <a:sym typeface="Calibri"/>
                        </a:rPr>
                        <a:t>D4</a:t>
                      </a:r>
                      <a:endParaRPr sz="1400" u="none" strike="noStrike" cap="none" dirty="0"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2" name="Google Shape;263;p24">
            <a:extLst>
              <a:ext uri="{FF2B5EF4-FFF2-40B4-BE49-F238E27FC236}">
                <a16:creationId xmlns:a16="http://schemas.microsoft.com/office/drawing/2014/main" id="{8B063291-15D4-44CD-8EC2-4DD5DC51626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494" y="166181"/>
            <a:ext cx="2044602" cy="48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E3F9CBE-A04B-437B-A973-8DF0BDFBB7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374" b="14107"/>
          <a:stretch/>
        </p:blipFill>
        <p:spPr>
          <a:xfrm>
            <a:off x="5166821" y="107105"/>
            <a:ext cx="976453" cy="535337"/>
          </a:xfrm>
          <a:prstGeom prst="rect">
            <a:avLst/>
          </a:prstGeom>
        </p:spPr>
      </p:pic>
      <p:sp>
        <p:nvSpPr>
          <p:cNvPr id="10" name="Google Shape;167;p4">
            <a:extLst>
              <a:ext uri="{FF2B5EF4-FFF2-40B4-BE49-F238E27FC236}">
                <a16:creationId xmlns:a16="http://schemas.microsoft.com/office/drawing/2014/main" id="{86B4FD28-CABE-4464-824A-441415BE26DB}"/>
              </a:ext>
            </a:extLst>
          </p:cNvPr>
          <p:cNvSpPr txBox="1"/>
          <p:nvPr/>
        </p:nvSpPr>
        <p:spPr>
          <a:xfrm>
            <a:off x="3998131" y="9646278"/>
            <a:ext cx="2766910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LOG-SAMPLES_MERCURY_verso_V22032023 </a:t>
            </a:r>
            <a:endParaRPr sz="1000" i="1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F0DC9AE-13C0-4A30-B7F5-4962C9F71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42" y="741397"/>
            <a:ext cx="566703" cy="5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621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1856</TotalTime>
  <Words>163</Words>
  <Application>Microsoft Office PowerPoint</Application>
  <PresentationFormat>Format A4 (210 x 297 mm)</PresentationFormat>
  <Paragraphs>72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Arial Narrow</vt:lpstr>
      <vt:lpstr>Office Theme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Stéphane PESANT</dc:creator>
  <cp:lastModifiedBy>Captain Tara</cp:lastModifiedBy>
  <cp:revision>163</cp:revision>
  <dcterms:created xsi:type="dcterms:W3CDTF">2021-01-24T11:11:37Z</dcterms:created>
  <dcterms:modified xsi:type="dcterms:W3CDTF">2023-06-03T09:05:40Z</dcterms:modified>
</cp:coreProperties>
</file>