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00" r:id="rId2"/>
    <p:sldId id="303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0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d195b3fb00_0_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g1d195b3fb0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381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" name="Google Shape;581;g1d195b3fb00_0_4"/>
          <p:cNvGraphicFramePr/>
          <p:nvPr>
            <p:extLst>
              <p:ext uri="{D42A27DB-BD31-4B8C-83A1-F6EECF244321}">
                <p14:modId xmlns:p14="http://schemas.microsoft.com/office/powerpoint/2010/main" val="325831863"/>
              </p:ext>
            </p:extLst>
          </p:nvPr>
        </p:nvGraphicFramePr>
        <p:xfrm>
          <a:off x="-12290" y="269977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LOG-SAMPLES_LOCAL-BOAT-SERVICE-SITE</a:t>
                      </a:r>
                      <a:endParaRPr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F5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4" name="Google Shape;574;g1d195b3fb00_0_4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1d195b3fb00_0_4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g1d195b3fb00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7" name="Google Shape;577;g1d195b3fb00_0_4"/>
          <p:cNvGraphicFramePr/>
          <p:nvPr>
            <p:extLst>
              <p:ext uri="{D42A27DB-BD31-4B8C-83A1-F6EECF244321}">
                <p14:modId xmlns:p14="http://schemas.microsoft.com/office/powerpoint/2010/main" val="1312489841"/>
              </p:ext>
            </p:extLst>
          </p:nvPr>
        </p:nvGraphicFramePr>
        <p:xfrm>
          <a:off x="95710" y="695098"/>
          <a:ext cx="6660000" cy="884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_LOCAL-BOAT-SS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Volume (L) to </a:t>
                      </a: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bring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land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HPF5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HPF5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HPF20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HPF20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Cryo20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Cryo20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57033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49712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3309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1729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2067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6222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30106"/>
                  </a:ext>
                </a:extLst>
              </a:tr>
            </a:tbl>
          </a:graphicData>
        </a:graphic>
      </p:graphicFrame>
      <p:sp>
        <p:nvSpPr>
          <p:cNvPr id="578" name="Google Shape;578;g1d195b3fb00_0_4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4C3F42-67FE-4784-8991-678BF6313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D0EAA1F3-3F93-4C98-848D-B70A8611D331}"/>
              </a:ext>
            </a:extLst>
          </p:cNvPr>
          <p:cNvSpPr txBox="1"/>
          <p:nvPr/>
        </p:nvSpPr>
        <p:spPr>
          <a:xfrm>
            <a:off x="3675185" y="9646278"/>
            <a:ext cx="308985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LOG-SAMPLES_LOCAL-BOAT_recto_V22032023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998688-EABF-42AD-8350-8CC9E52B2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09" y="741397"/>
            <a:ext cx="492369" cy="492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151170410"/>
              </p:ext>
            </p:extLst>
          </p:nvPr>
        </p:nvGraphicFramePr>
        <p:xfrm>
          <a:off x="95710" y="695098"/>
          <a:ext cx="6660000" cy="894481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5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HPF5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HPF20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Cryo20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860822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LOG-SAMPLES_LOCAL-BOAT-SERVICE-SITE</a:t>
                      </a:r>
                      <a:endParaRPr lang="en-GB"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FD36C5E4-3CD3-45E4-B1AB-B4AF4AC0C497}"/>
              </a:ext>
            </a:extLst>
          </p:cNvPr>
          <p:cNvSpPr txBox="1"/>
          <p:nvPr/>
        </p:nvSpPr>
        <p:spPr>
          <a:xfrm>
            <a:off x="3683977" y="9646278"/>
            <a:ext cx="308106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LOG-SAMPLES_LOCAL-BOAT_verso_V22032023 </a:t>
            </a:r>
            <a:endParaRPr lang="en-GB"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3D4B87-308B-4C14-9A43-3E7781B1E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07" y="741397"/>
            <a:ext cx="526124" cy="5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6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69</Words>
  <Application>Microsoft Office PowerPoint</Application>
  <PresentationFormat>Format A4 (210 x 297 mm)</PresentationFormat>
  <Paragraphs>39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Arial</vt:lpstr>
      <vt:lpstr>Arial Narrow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144</cp:revision>
  <dcterms:created xsi:type="dcterms:W3CDTF">2021-01-24T11:11:37Z</dcterms:created>
  <dcterms:modified xsi:type="dcterms:W3CDTF">2023-04-01T07:14:19Z</dcterms:modified>
</cp:coreProperties>
</file>