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9" r:id="rId2"/>
    <p:sldId id="270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2294" y="-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24"/>
          <p:cNvGraphicFramePr/>
          <p:nvPr>
            <p:extLst>
              <p:ext uri="{D42A27DB-BD31-4B8C-83A1-F6EECF244321}">
                <p14:modId xmlns:p14="http://schemas.microsoft.com/office/powerpoint/2010/main" val="78851180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LOG-SAMPLES_W-LAB-142-1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1" name="Google Shape;261;p2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24"/>
          <p:cNvGraphicFramePr/>
          <p:nvPr>
            <p:extLst>
              <p:ext uri="{D42A27DB-BD31-4B8C-83A1-F6EECF244321}">
                <p14:modId xmlns:p14="http://schemas.microsoft.com/office/powerpoint/2010/main" val="1772057575"/>
              </p:ext>
            </p:extLst>
          </p:nvPr>
        </p:nvGraphicFramePr>
        <p:xfrm>
          <a:off x="95710" y="695097"/>
          <a:ext cx="6660000" cy="886646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18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8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_W-LAB-142-1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65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65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65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5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S&lt;02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(Litres)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R01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20L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min.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20L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449069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R02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min.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306793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R01</a:t>
                      </a: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S320-1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min.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862756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R02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min.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S&lt;02-2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253076"/>
                  </a:ext>
                </a:extLst>
              </a:tr>
              <a:tr h="6485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P320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P023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LN2 #1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0.2 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endParaRPr sz="1000" b="1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P320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P023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=&gt; Collect filtrate for SS protocols </a:t>
                      </a:r>
                      <a:r>
                        <a:rPr lang="en-GB" sz="1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onland</a:t>
                      </a:r>
                      <a:r>
                        <a:rPr lang="en-GB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endParaRPr sz="1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VV&lt;0.2, qPCR&lt;0.2</a:t>
                      </a:r>
                      <a:endParaRPr sz="1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45492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P320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P023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823810"/>
                  </a:ext>
                </a:extLst>
              </a:tr>
              <a:tr h="9828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S320-L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5mL falcon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Nucleoprotect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S023-L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15mL falcon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-20°C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Nucleoprotect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Z00        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S320-L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        </a:ext>
                          </a:extLst>
                        </a:rPr>
                        <a:t>###-Z00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        </a:ext>
                          </a:extLst>
                        </a:rPr>
                        <a:t>S023-L</a:t>
                      </a:r>
                      <a:endParaRPr sz="1000" b="0" i="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44928"/>
                  </a:ext>
                </a:extLst>
              </a:tr>
              <a:tr h="32429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        </a:ext>
                          </a:extLst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        </a:ext>
                          </a:extLst>
                        </a:rPr>
                        <a:t>2</a:t>
                      </a: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        </a:ext>
                          </a:extLst>
                        </a:rPr>
                        <a:t>        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          </a:ext>
                          </a:extLst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          </a:ext>
                          </a:extLst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          </a:ext>
                          </a:extLst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          </a:ext>
                          </a:extLst>
                        </a:rPr>
                        <a:t>S320-L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          </a:ext>
                          </a:extLst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          </a:ext>
                          </a:extLst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          </a:ext>
                          </a:extLst>
                        </a:rPr>
                        <a:t>S023-L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min.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2083"/>
                  </a:ext>
                </a:extLst>
              </a:tr>
            </a:tbl>
          </a:graphicData>
        </a:graphic>
      </p:graphicFrame>
      <p:sp>
        <p:nvSpPr>
          <p:cNvPr id="265" name="Google Shape;265;p2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1094388" y="5261704"/>
            <a:ext cx="1800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2027449" y="5261704"/>
            <a:ext cx="1800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2027449" y="210953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6F7C5-8FD5-45ED-A056-95A627674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5" name="Google Shape;167;p4">
            <a:extLst>
              <a:ext uri="{FF2B5EF4-FFF2-40B4-BE49-F238E27FC236}">
                <a16:creationId xmlns:a16="http://schemas.microsoft.com/office/drawing/2014/main" id="{8BED1464-33D0-481D-A681-9251BC3B05B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LOG-SAMPLES_W-LAB-142-1_recto_V19012024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" name="Google Shape;271;p24">
            <a:extLst>
              <a:ext uri="{FF2B5EF4-FFF2-40B4-BE49-F238E27FC236}">
                <a16:creationId xmlns:a16="http://schemas.microsoft.com/office/drawing/2014/main" id="{79E759A3-D5CB-4D99-A6A3-04E5807DE817}"/>
              </a:ext>
            </a:extLst>
          </p:cNvPr>
          <p:cNvSpPr/>
          <p:nvPr/>
        </p:nvSpPr>
        <p:spPr>
          <a:xfrm>
            <a:off x="1094388" y="210953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3445EE-DD7B-4BE0-821A-A99768CEBB38}"/>
              </a:ext>
            </a:extLst>
          </p:cNvPr>
          <p:cNvSpPr/>
          <p:nvPr/>
        </p:nvSpPr>
        <p:spPr>
          <a:xfrm>
            <a:off x="3260200" y="278892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99A274-C48A-4B52-A47F-5D0F58D9D463}"/>
              </a:ext>
            </a:extLst>
          </p:cNvPr>
          <p:cNvSpPr/>
          <p:nvPr/>
        </p:nvSpPr>
        <p:spPr>
          <a:xfrm>
            <a:off x="3261360" y="342900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2465C5-4ACC-4667-9C60-35FAE056BE3A}"/>
              </a:ext>
            </a:extLst>
          </p:cNvPr>
          <p:cNvSpPr/>
          <p:nvPr/>
        </p:nvSpPr>
        <p:spPr>
          <a:xfrm>
            <a:off x="3260200" y="406908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DB32EC-9D62-436F-85D6-802272C4E38F}"/>
              </a:ext>
            </a:extLst>
          </p:cNvPr>
          <p:cNvSpPr/>
          <p:nvPr/>
        </p:nvSpPr>
        <p:spPr>
          <a:xfrm>
            <a:off x="3260200" y="4719928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92EC8-EB99-4865-BEB4-AEE4F2518457}"/>
              </a:ext>
            </a:extLst>
          </p:cNvPr>
          <p:cNvSpPr/>
          <p:nvPr/>
        </p:nvSpPr>
        <p:spPr>
          <a:xfrm>
            <a:off x="4048760" y="278892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15EFA-B150-49D2-9C90-F0E7CA19AAD4}"/>
              </a:ext>
            </a:extLst>
          </p:cNvPr>
          <p:cNvSpPr/>
          <p:nvPr/>
        </p:nvSpPr>
        <p:spPr>
          <a:xfrm>
            <a:off x="4048760" y="342900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FE6C32-ACC4-4B91-A359-E8D1D00EA384}"/>
              </a:ext>
            </a:extLst>
          </p:cNvPr>
          <p:cNvSpPr/>
          <p:nvPr/>
        </p:nvSpPr>
        <p:spPr>
          <a:xfrm>
            <a:off x="4047600" y="406908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0A4AB3-E3D9-4405-AED4-3E13E4306B3E}"/>
              </a:ext>
            </a:extLst>
          </p:cNvPr>
          <p:cNvSpPr/>
          <p:nvPr/>
        </p:nvSpPr>
        <p:spPr>
          <a:xfrm>
            <a:off x="4047600" y="4719928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2B865-1C4F-4805-97E3-27F7AE74646F}"/>
              </a:ext>
            </a:extLst>
          </p:cNvPr>
          <p:cNvSpPr/>
          <p:nvPr/>
        </p:nvSpPr>
        <p:spPr>
          <a:xfrm>
            <a:off x="6144434" y="278892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76ACEE-7327-44B6-A8EB-F372E77CBDFE}"/>
              </a:ext>
            </a:extLst>
          </p:cNvPr>
          <p:cNvSpPr/>
          <p:nvPr/>
        </p:nvSpPr>
        <p:spPr>
          <a:xfrm>
            <a:off x="6144434" y="342900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3B9245-308F-48F8-A953-D61278D03589}"/>
              </a:ext>
            </a:extLst>
          </p:cNvPr>
          <p:cNvSpPr/>
          <p:nvPr/>
        </p:nvSpPr>
        <p:spPr>
          <a:xfrm>
            <a:off x="6143274" y="406908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43315F-7156-4A16-806F-A4902B516F1F}"/>
              </a:ext>
            </a:extLst>
          </p:cNvPr>
          <p:cNvSpPr/>
          <p:nvPr/>
        </p:nvSpPr>
        <p:spPr>
          <a:xfrm>
            <a:off x="6143274" y="4719928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91756A-0CA3-42A0-B79F-350B8E72E7FC}"/>
              </a:ext>
            </a:extLst>
          </p:cNvPr>
          <p:cNvSpPr/>
          <p:nvPr/>
        </p:nvSpPr>
        <p:spPr>
          <a:xfrm>
            <a:off x="3309620" y="603600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DD264B-128F-4EC9-8C6E-212A971723E6}"/>
              </a:ext>
            </a:extLst>
          </p:cNvPr>
          <p:cNvSpPr/>
          <p:nvPr/>
        </p:nvSpPr>
        <p:spPr>
          <a:xfrm>
            <a:off x="3313540" y="6686852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4FA5FF-B568-4E34-8086-B6D134656607}"/>
              </a:ext>
            </a:extLst>
          </p:cNvPr>
          <p:cNvSpPr/>
          <p:nvPr/>
        </p:nvSpPr>
        <p:spPr>
          <a:xfrm>
            <a:off x="4081780" y="603600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3E52B2-646A-4314-82A1-309A7F62046F}"/>
              </a:ext>
            </a:extLst>
          </p:cNvPr>
          <p:cNvSpPr/>
          <p:nvPr/>
        </p:nvSpPr>
        <p:spPr>
          <a:xfrm>
            <a:off x="4081780" y="6682507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4B7342-E4B7-4C98-A6DB-C574D373EA67}"/>
              </a:ext>
            </a:extLst>
          </p:cNvPr>
          <p:cNvSpPr/>
          <p:nvPr/>
        </p:nvSpPr>
        <p:spPr>
          <a:xfrm>
            <a:off x="3305700" y="832286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77FAAC-38B5-442D-AC8D-E6E56777AB23}"/>
              </a:ext>
            </a:extLst>
          </p:cNvPr>
          <p:cNvSpPr/>
          <p:nvPr/>
        </p:nvSpPr>
        <p:spPr>
          <a:xfrm>
            <a:off x="3309620" y="8973715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F88C05-4B0C-43DB-B4A2-74CF581CF7C7}"/>
              </a:ext>
            </a:extLst>
          </p:cNvPr>
          <p:cNvSpPr/>
          <p:nvPr/>
        </p:nvSpPr>
        <p:spPr>
          <a:xfrm>
            <a:off x="4081780" y="832286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B2430C-8895-4D58-9EFF-0108B820C3F5}"/>
              </a:ext>
            </a:extLst>
          </p:cNvPr>
          <p:cNvSpPr/>
          <p:nvPr/>
        </p:nvSpPr>
        <p:spPr>
          <a:xfrm>
            <a:off x="4085700" y="8973715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C0BF33-797B-4371-A442-80B587A2B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84" y="741397"/>
            <a:ext cx="776216" cy="776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41172838"/>
              </p:ext>
            </p:extLst>
          </p:nvPr>
        </p:nvGraphicFramePr>
        <p:xfrm>
          <a:off x="95710" y="695098"/>
          <a:ext cx="6660000" cy="8951180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8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4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4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4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5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S###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R01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R02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R02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55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P###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55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S###L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8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1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17854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LOG-SAMPLES_W-LAB-142-1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02FD65DE-9AA8-4DC7-AE7C-8E59D8CF765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LOG-SAMPLES_W-LAB-142-1_verso_V19012024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E8C8F-9D42-4A9D-B9AE-CE09EED34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33" y="741397"/>
            <a:ext cx="782603" cy="7826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361</Words>
  <Application>Microsoft Office PowerPoint</Application>
  <PresentationFormat>Format A4 (210 x 297 mm)</PresentationFormat>
  <Paragraphs>201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 Narrow</vt:lpstr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166</cp:revision>
  <dcterms:created xsi:type="dcterms:W3CDTF">2021-01-24T11:11:37Z</dcterms:created>
  <dcterms:modified xsi:type="dcterms:W3CDTF">2024-01-23T18:57:09Z</dcterms:modified>
</cp:coreProperties>
</file>