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0" r:id="rId2"/>
    <p:sldId id="358" r:id="rId3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6666"/>
    <a:srgbClr val="E46C0A"/>
    <a:srgbClr val="7030A0"/>
    <a:srgbClr val="FFFFCC"/>
    <a:srgbClr val="3399FF"/>
    <a:srgbClr val="993366"/>
    <a:srgbClr val="CC6600"/>
    <a:srgbClr val="0070C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76" autoAdjust="0"/>
  </p:normalViewPr>
  <p:slideViewPr>
    <p:cSldViewPr>
      <p:cViewPr varScale="1">
        <p:scale>
          <a:sx n="86" d="100"/>
          <a:sy n="86" d="100"/>
        </p:scale>
        <p:origin x="1085" y="48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23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36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r">
              <a:defRPr sz="1200"/>
            </a:lvl1pPr>
          </a:lstStyle>
          <a:p>
            <a:fld id="{DE862848-C551-46A0-A68E-C9902BD97582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015" tIns="43008" rIns="86015" bIns="430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0" y="4860927"/>
            <a:ext cx="5683886" cy="4605338"/>
          </a:xfrm>
          <a:prstGeom prst="rect">
            <a:avLst/>
          </a:prstGeom>
        </p:spPr>
        <p:txBody>
          <a:bodyPr vert="horz" lIns="86015" tIns="43008" rIns="86015" bIns="430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36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r">
              <a:defRPr sz="1200"/>
            </a:lvl1pPr>
          </a:lstStyle>
          <a:p>
            <a:fld id="{E266A126-6DDD-4871-BF27-245BC2E623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50D-ED5D-4AC2-9F4D-79A6AEA640DC}" type="datetime1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7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20DA-7FD2-4463-804D-01120200CD3C}" type="datetime1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2EAB-10BF-4769-8575-8B04A6FEACF0}" type="datetime1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5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F8F8-A2D8-49BA-AC04-AD187DCE31C4}" type="datetime1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B4EA-82CA-4219-B189-676121A4E4E5}" type="datetime1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1B3B-DD6D-43BF-A06A-D377D5C4AC05}" type="datetime1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2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3010-DA0A-4B0E-AB64-E13D2ABDB2F7}" type="datetime1">
              <a:rPr lang="en-GB" smtClean="0"/>
              <a:t>14/02/2024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86A8-A07F-4EBB-8CAA-25BCA88687E9}" type="datetime1">
              <a:rPr lang="en-GB" smtClean="0"/>
              <a:t>14/02/2024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831-4496-4B33-83A9-6F6AC9ED9E2B}" type="datetime1">
              <a:rPr lang="en-GB" smtClean="0"/>
              <a:t>14/02/2024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38A-3DE7-4470-9FA7-864CF283B1C1}" type="datetime1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EE5-54F6-43E4-B12B-DA05DEA4E6B9}" type="datetime1">
              <a:rPr lang="en-GB" smtClean="0"/>
              <a:t>14/02/2024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63C4-C2E8-473E-9A7A-0661F5DD4513}" type="datetime1">
              <a:rPr lang="en-GB" smtClean="0"/>
              <a:t>14/02/2024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42636"/>
              </p:ext>
            </p:extLst>
          </p:nvPr>
        </p:nvGraphicFramePr>
        <p:xfrm>
          <a:off x="-10827" y="137805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LOG-SAMPLES_SML-SEA</a:t>
                      </a:r>
                      <a:r>
                        <a:rPr lang="fr-FR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-SURFACE-MICROLAYER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E4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26606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424586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45003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0"/>
            <a:ext cx="873184" cy="53760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08427"/>
              </p:ext>
            </p:extLst>
          </p:nvPr>
        </p:nvGraphicFramePr>
        <p:xfrm>
          <a:off x="97014" y="1412777"/>
          <a:ext cx="9726822" cy="2128341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7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15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48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30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494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 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8741" y="548680"/>
          <a:ext cx="9720864" cy="77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381304"/>
              </p:ext>
            </p:extLst>
          </p:nvPr>
        </p:nvGraphicFramePr>
        <p:xfrm>
          <a:off x="97014" y="1128503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742151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169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       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450656"/>
              </p:ext>
            </p:extLst>
          </p:nvPr>
        </p:nvGraphicFramePr>
        <p:xfrm>
          <a:off x="97014" y="4409408"/>
          <a:ext cx="9726822" cy="2197990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3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512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51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545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42726"/>
              </p:ext>
            </p:extLst>
          </p:nvPr>
        </p:nvGraphicFramePr>
        <p:xfrm>
          <a:off x="100280" y="3541118"/>
          <a:ext cx="9720864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1759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396988"/>
              </p:ext>
            </p:extLst>
          </p:nvPr>
        </p:nvGraphicFramePr>
        <p:xfrm>
          <a:off x="103546" y="4100057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932885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961394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225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sp>
        <p:nvSpPr>
          <p:cNvPr id="13" name="Google Shape;167;p4">
            <a:extLst>
              <a:ext uri="{FF2B5EF4-FFF2-40B4-BE49-F238E27FC236}">
                <a16:creationId xmlns:a16="http://schemas.microsoft.com/office/drawing/2014/main" id="{FE4291AA-EA66-40DC-B243-AF019DE42A54}"/>
              </a:ext>
            </a:extLst>
          </p:cNvPr>
          <p:cNvSpPr txBox="1"/>
          <p:nvPr/>
        </p:nvSpPr>
        <p:spPr>
          <a:xfrm>
            <a:off x="7122263" y="6612640"/>
            <a:ext cx="2766910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LOG-SAMPLES_SML_recto_V19012024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19304B9-624A-47F6-863B-EE5E40A933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7" y="561552"/>
            <a:ext cx="472346" cy="472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56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914345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LOG-SAMPLES_SML-SEA</a:t>
                      </a:r>
                      <a:r>
                        <a:rPr lang="fr-FR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-SURFACE-MICROLAYER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E4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880827"/>
              </p:ext>
            </p:extLst>
          </p:nvPr>
        </p:nvGraphicFramePr>
        <p:xfrm>
          <a:off x="78741" y="683218"/>
          <a:ext cx="9720864" cy="81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799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13" name="Google Shape;167;p4">
            <a:extLst>
              <a:ext uri="{FF2B5EF4-FFF2-40B4-BE49-F238E27FC236}">
                <a16:creationId xmlns:a16="http://schemas.microsoft.com/office/drawing/2014/main" id="{07CA1EED-DA7F-4DD3-804F-9B1280AE22E7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LOG-SAMPLES_SML_verso_V19012024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FB652F-F2AE-4993-902D-9A9C44E5C1D1}"/>
              </a:ext>
            </a:extLst>
          </p:cNvPr>
          <p:cNvSpPr/>
          <p:nvPr/>
        </p:nvSpPr>
        <p:spPr>
          <a:xfrm>
            <a:off x="76034" y="1647763"/>
            <a:ext cx="9720864" cy="49430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1C13B00-5492-445E-8BFE-9F350DDE31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09" y="716724"/>
            <a:ext cx="636994" cy="636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77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129858</TotalTime>
  <Words>309</Words>
  <Application>Microsoft Office PowerPoint</Application>
  <PresentationFormat>Format A4 (210 x 297 mm)</PresentationFormat>
  <Paragraphs>132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(Body)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SPESANT</dc:creator>
  <cp:lastModifiedBy>mguillam</cp:lastModifiedBy>
  <cp:revision>635</cp:revision>
  <cp:lastPrinted>2022-07-09T15:48:35Z</cp:lastPrinted>
  <dcterms:created xsi:type="dcterms:W3CDTF">2016-05-07T18:32:47Z</dcterms:created>
  <dcterms:modified xsi:type="dcterms:W3CDTF">2024-02-14T15:09:15Z</dcterms:modified>
</cp:coreProperties>
</file>