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92" r:id="rId2"/>
    <p:sldId id="296" r:id="rId3"/>
    <p:sldId id="290" r:id="rId4"/>
    <p:sldId id="291" r:id="rId5"/>
    <p:sldId id="293" r:id="rId6"/>
    <p:sldId id="295" r:id="rId7"/>
  </p:sldIdLst>
  <p:sldSz cx="6858000" cy="9906000" type="A4"/>
  <p:notesSz cx="7104063" cy="10234613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92"/>
            <p14:sldId id="296"/>
            <p14:sldId id="290"/>
            <p14:sldId id="291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80" d="100"/>
          <a:sy n="80" d="100"/>
        </p:scale>
        <p:origin x="2078" y="-1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49" Type="http://customschemas.google.com/relationships/presentationmetadata" Target="metadata"/><Relationship Id="rId10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f647873b7_0_1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df647873b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28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f647873b7_0_1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df647873b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93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211a4621fd_0_3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g2211a4621f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051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211a4621fd_0_3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g2211a4621f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219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837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g1df647873b7_0_19"/>
          <p:cNvGraphicFramePr/>
          <p:nvPr>
            <p:extLst>
              <p:ext uri="{D42A27DB-BD31-4B8C-83A1-F6EECF244321}">
                <p14:modId xmlns:p14="http://schemas.microsoft.com/office/powerpoint/2010/main" val="1437321028"/>
              </p:ext>
            </p:extLst>
          </p:nvPr>
        </p:nvGraphicFramePr>
        <p:xfrm>
          <a:off x="99000" y="707413"/>
          <a:ext cx="6660000" cy="91378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28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29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</a:t>
                      </a:r>
                      <a:r>
                        <a:rPr lang="en-GB" sz="1000" dirty="0"/>
                        <a:t>S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-LAB-OTHER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Replicates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Cryo-2mL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#3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Cryo-2mL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#3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HC-G-1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CP-G-1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66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CP-G-2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CP-G-3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Glycine-betaine </a:t>
                      </a:r>
                      <a:r>
                        <a:rPr lang="en-US" sz="9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en-US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4°C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PFA </a:t>
                      </a: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-20°C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Glutaraldehyde</a:t>
                      </a:r>
                      <a:r>
                        <a:rPr lang="fr-FR" sz="9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9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prealiquot</a:t>
                      </a:r>
                      <a:r>
                        <a:rPr lang="fr-FR" sz="9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at -20°C</a:t>
                      </a:r>
                      <a:endParaRPr sz="9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R04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Glycerol</a:t>
                      </a: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RT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R05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DGAS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mL exetainer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+4°C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DGAS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mL exetainer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+4°C</a:t>
                      </a:r>
                      <a:endParaRPr lang="en-US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DGAS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mL exetainer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+4°C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R06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HC-G-6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DGAS-1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DGAS-4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DGAS-7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R07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HC-7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HC-G-7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DGAS-2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DGAS-5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DGAS-8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R08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HC-8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HC-G-8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DGAS-3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DGAS-6</a:t>
                      </a: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###-Z00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DGAS-9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08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9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</a:t>
                      </a:r>
                      <a:r>
                        <a:rPr lang="fr-FR" sz="900" dirty="0" err="1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endParaRPr lang="fr-FR" sz="9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Glycerol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RT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µL ZnCl</a:t>
                      </a:r>
                      <a:r>
                        <a:rPr lang="fr-FR" sz="105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µL ZnCl</a:t>
                      </a:r>
                      <a:r>
                        <a:rPr lang="fr-FR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µL ZnCl</a:t>
                      </a:r>
                      <a:r>
                        <a:rPr lang="fr-FR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770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eDNA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Watera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capsule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+ 50 </a:t>
                      </a:r>
                      <a:r>
                        <a:rPr lang="fr-FR" sz="10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buffer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0.45 </a:t>
                      </a: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µm</a:t>
                      </a:r>
                      <a:r>
                        <a:rPr lang="en-GB" sz="1000" b="1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          </a:ext>
                          </a:extLst>
                        </a:rPr>
                        <a:t>###-Z00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eDNA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min.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026434"/>
                  </a:ext>
                </a:extLst>
              </a:tr>
              <a:tr h="627898">
                <a:tc gridSpan="1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13" name="Google Shape;213;g1df647873b7_0_1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df647873b7_0_1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df647873b7_0_19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071B930-CC3F-4A8C-B923-71948F1DB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110161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LOG-SAMPLES_S-LAB-OTHER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E1/B2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1AA5CA28-FD3C-4A32-9883-D973F7D536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42514D-1BA7-4799-9D37-8DF90B324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270;p24">
            <a:extLst>
              <a:ext uri="{FF2B5EF4-FFF2-40B4-BE49-F238E27FC236}">
                <a16:creationId xmlns:a16="http://schemas.microsoft.com/office/drawing/2014/main" id="{4F8284AC-3626-4DF3-8D2F-1538DB2B712E}"/>
              </a:ext>
            </a:extLst>
          </p:cNvPr>
          <p:cNvSpPr/>
          <p:nvPr/>
        </p:nvSpPr>
        <p:spPr>
          <a:xfrm>
            <a:off x="2961022" y="1861309"/>
            <a:ext cx="180000" cy="1800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70;p24">
            <a:extLst>
              <a:ext uri="{FF2B5EF4-FFF2-40B4-BE49-F238E27FC236}">
                <a16:creationId xmlns:a16="http://schemas.microsoft.com/office/drawing/2014/main" id="{7BCD810C-B7D8-467A-A076-E6E0BD626C70}"/>
              </a:ext>
            </a:extLst>
          </p:cNvPr>
          <p:cNvSpPr/>
          <p:nvPr/>
        </p:nvSpPr>
        <p:spPr>
          <a:xfrm>
            <a:off x="1129929" y="1861309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70;p24">
            <a:extLst>
              <a:ext uri="{FF2B5EF4-FFF2-40B4-BE49-F238E27FC236}">
                <a16:creationId xmlns:a16="http://schemas.microsoft.com/office/drawing/2014/main" id="{DD2B8846-8A27-445D-A38F-9484368EC10B}"/>
              </a:ext>
            </a:extLst>
          </p:cNvPr>
          <p:cNvSpPr/>
          <p:nvPr/>
        </p:nvSpPr>
        <p:spPr>
          <a:xfrm>
            <a:off x="2021726" y="1861309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70;p24">
            <a:extLst>
              <a:ext uri="{FF2B5EF4-FFF2-40B4-BE49-F238E27FC236}">
                <a16:creationId xmlns:a16="http://schemas.microsoft.com/office/drawing/2014/main" id="{F511F44A-5968-4F44-B30F-F0EBDCAD3FBD}"/>
              </a:ext>
            </a:extLst>
          </p:cNvPr>
          <p:cNvSpPr/>
          <p:nvPr/>
        </p:nvSpPr>
        <p:spPr>
          <a:xfrm>
            <a:off x="4972116" y="1873306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70;p24">
            <a:extLst>
              <a:ext uri="{FF2B5EF4-FFF2-40B4-BE49-F238E27FC236}">
                <a16:creationId xmlns:a16="http://schemas.microsoft.com/office/drawing/2014/main" id="{CB4B3F99-60CE-4D11-B6D4-EEAC68E2D3E1}"/>
              </a:ext>
            </a:extLst>
          </p:cNvPr>
          <p:cNvSpPr/>
          <p:nvPr/>
        </p:nvSpPr>
        <p:spPr>
          <a:xfrm>
            <a:off x="5863913" y="1873306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67;p4">
            <a:extLst>
              <a:ext uri="{FF2B5EF4-FFF2-40B4-BE49-F238E27FC236}">
                <a16:creationId xmlns:a16="http://schemas.microsoft.com/office/drawing/2014/main" id="{14EA0211-DA37-4CFC-8955-8EDB5E91F514}"/>
              </a:ext>
            </a:extLst>
          </p:cNvPr>
          <p:cNvSpPr txBox="1"/>
          <p:nvPr/>
        </p:nvSpPr>
        <p:spPr>
          <a:xfrm>
            <a:off x="4052006" y="9621671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LOG-SAMPLES_S-LAB-OTHER_recto_V14032024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" name="Google Shape;270;p24">
            <a:extLst>
              <a:ext uri="{FF2B5EF4-FFF2-40B4-BE49-F238E27FC236}">
                <a16:creationId xmlns:a16="http://schemas.microsoft.com/office/drawing/2014/main" id="{56E94C05-0C2D-4DD9-9528-881D5B4D2B4F}"/>
              </a:ext>
            </a:extLst>
          </p:cNvPr>
          <p:cNvSpPr/>
          <p:nvPr/>
        </p:nvSpPr>
        <p:spPr>
          <a:xfrm>
            <a:off x="3966569" y="1861309"/>
            <a:ext cx="1800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2316716" y="862436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D69B6C-E4D3-4603-AB7A-F7BB538FA67D}"/>
              </a:ext>
            </a:extLst>
          </p:cNvPr>
          <p:cNvSpPr/>
          <p:nvPr/>
        </p:nvSpPr>
        <p:spPr>
          <a:xfrm>
            <a:off x="3123986" y="862436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A3810DC-125F-469B-A28D-B142E1EA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37" y="741397"/>
            <a:ext cx="593163" cy="59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4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g1df647873b7_0_19"/>
          <p:cNvGraphicFramePr/>
          <p:nvPr>
            <p:extLst>
              <p:ext uri="{D42A27DB-BD31-4B8C-83A1-F6EECF244321}">
                <p14:modId xmlns:p14="http://schemas.microsoft.com/office/powerpoint/2010/main" val="2336447638"/>
              </p:ext>
            </p:extLst>
          </p:nvPr>
        </p:nvGraphicFramePr>
        <p:xfrm>
          <a:off x="95710" y="695098"/>
          <a:ext cx="6660000" cy="92277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28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29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Replicates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#1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Cryo-2mL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#3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Cryo-2mL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#3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CP-G-1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SG-1</a:t>
                      </a: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66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CP-G-2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SG-2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FC-P-2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FC-G-2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CP-G-3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Glycine-betaine </a:t>
                      </a:r>
                      <a:r>
                        <a:rPr lang="en-US" sz="1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en-US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4°C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PFA </a:t>
                      </a: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-20°C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Glutaraldehyde</a:t>
                      </a:r>
                      <a:r>
                        <a:rPr lang="fr-FR" sz="9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9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prealiquot</a:t>
                      </a:r>
                      <a:r>
                        <a:rPr lang="fr-FR" sz="9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at -20°C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</a:t>
                      </a:r>
                      <a:endParaRPr sz="10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Glycerol</a:t>
                      </a: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b="0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prealiquot</a:t>
                      </a:r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- RT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lang="fr-FR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DGAS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mL exetainer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+4°C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DGAS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mL exetainer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+4°C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DGAS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mL exetainer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+4°C</a:t>
                      </a:r>
                      <a:endParaRPr lang="en-US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###-Z02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DGAS-1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###-Z02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DGAS-2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###-Z02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DGAS-3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252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082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fr-FR" sz="9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µL ZnCl</a:t>
                      </a:r>
                      <a:r>
                        <a:rPr lang="fr-FR" sz="105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µL ZnCl</a:t>
                      </a:r>
                      <a:r>
                        <a:rPr lang="fr-FR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+ 100 µL ZnCl</a:t>
                      </a:r>
                      <a:r>
                        <a:rPr lang="fr-FR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dirty="0">
                        <a:effectLst/>
                      </a:endParaRPr>
                    </a:p>
                  </a:txBody>
                  <a:tcPr marL="76200" marR="76200" marT="38100" marB="38100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777033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55796">
                <a:tc gridSpan="1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13" name="Google Shape;213;g1df647873b7_0_1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df647873b7_0_1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df647873b7_0_19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071B930-CC3F-4A8C-B923-71948F1DBD8D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LOG-SAMPLES_S-LAB-OTHER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E1/B2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1AA5CA28-FD3C-4A32-9883-D973F7D536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42514D-1BA7-4799-9D37-8DF90B324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270;p24">
            <a:extLst>
              <a:ext uri="{FF2B5EF4-FFF2-40B4-BE49-F238E27FC236}">
                <a16:creationId xmlns:a16="http://schemas.microsoft.com/office/drawing/2014/main" id="{4F8284AC-3626-4DF3-8D2F-1538DB2B712E}"/>
              </a:ext>
            </a:extLst>
          </p:cNvPr>
          <p:cNvSpPr/>
          <p:nvPr/>
        </p:nvSpPr>
        <p:spPr>
          <a:xfrm>
            <a:off x="1081422" y="1844118"/>
            <a:ext cx="180000" cy="1800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70;p24">
            <a:extLst>
              <a:ext uri="{FF2B5EF4-FFF2-40B4-BE49-F238E27FC236}">
                <a16:creationId xmlns:a16="http://schemas.microsoft.com/office/drawing/2014/main" id="{F511F44A-5968-4F44-B30F-F0EBDCAD3FBD}"/>
              </a:ext>
            </a:extLst>
          </p:cNvPr>
          <p:cNvSpPr/>
          <p:nvPr/>
        </p:nvSpPr>
        <p:spPr>
          <a:xfrm>
            <a:off x="2962846" y="1844118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70;p24">
            <a:extLst>
              <a:ext uri="{FF2B5EF4-FFF2-40B4-BE49-F238E27FC236}">
                <a16:creationId xmlns:a16="http://schemas.microsoft.com/office/drawing/2014/main" id="{CB4B3F99-60CE-4D11-B6D4-EEAC68E2D3E1}"/>
              </a:ext>
            </a:extLst>
          </p:cNvPr>
          <p:cNvSpPr/>
          <p:nvPr/>
        </p:nvSpPr>
        <p:spPr>
          <a:xfrm>
            <a:off x="4000379" y="1838924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67;p4">
            <a:extLst>
              <a:ext uri="{FF2B5EF4-FFF2-40B4-BE49-F238E27FC236}">
                <a16:creationId xmlns:a16="http://schemas.microsoft.com/office/drawing/2014/main" id="{14EA0211-DA37-4CFC-8955-8EDB5E91F514}"/>
              </a:ext>
            </a:extLst>
          </p:cNvPr>
          <p:cNvSpPr txBox="1"/>
          <p:nvPr/>
        </p:nvSpPr>
        <p:spPr>
          <a:xfrm>
            <a:off x="4052006" y="9621671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LOG-SAMPLES_S-LAB-OTHER_recto_V14032024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" name="Google Shape;270;p24">
            <a:extLst>
              <a:ext uri="{FF2B5EF4-FFF2-40B4-BE49-F238E27FC236}">
                <a16:creationId xmlns:a16="http://schemas.microsoft.com/office/drawing/2014/main" id="{56E94C05-0C2D-4DD9-9528-881D5B4D2B4F}"/>
              </a:ext>
            </a:extLst>
          </p:cNvPr>
          <p:cNvSpPr/>
          <p:nvPr/>
        </p:nvSpPr>
        <p:spPr>
          <a:xfrm>
            <a:off x="2067134" y="1844118"/>
            <a:ext cx="180000" cy="180000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2D3BFF-3A28-4C8B-B36D-209DDE787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18" y="741397"/>
            <a:ext cx="727432" cy="7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8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" name="Google Shape;582;g2211a4621fd_0_3"/>
          <p:cNvGraphicFramePr/>
          <p:nvPr>
            <p:extLst>
              <p:ext uri="{D42A27DB-BD31-4B8C-83A1-F6EECF244321}">
                <p14:modId xmlns:p14="http://schemas.microsoft.com/office/powerpoint/2010/main" val="2963278055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LOG-SAMPLES_S-LAB-DECKNET-5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5" name="Google Shape;575;g2211a4621fd_0_3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211a4621fd_0_3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g2211a4621fd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8" name="Google Shape;578;g2211a4621fd_0_3"/>
          <p:cNvGraphicFramePr/>
          <p:nvPr>
            <p:extLst>
              <p:ext uri="{D42A27DB-BD31-4B8C-83A1-F6EECF244321}">
                <p14:modId xmlns:p14="http://schemas.microsoft.com/office/powerpoint/2010/main" val="589917758"/>
              </p:ext>
            </p:extLst>
          </p:nvPr>
        </p:nvGraphicFramePr>
        <p:xfrm>
          <a:off x="95710" y="695098"/>
          <a:ext cx="6660000" cy="888433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12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79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_S-LAB-DECKNET-5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0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10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10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9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filtered (Litres)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 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130138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10 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365836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29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FM5-1</a:t>
                      </a: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Falcon-15mL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FM5-2</a:t>
                      </a: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Falcon-15mL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G5-1</a:t>
                      </a:r>
                      <a:r>
                        <a:rPr lang="en-GB" sz="10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-5mL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SG5-2</a:t>
                      </a:r>
                      <a:r>
                        <a:rPr lang="en-GB" sz="10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12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12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FM5-2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Z02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Z02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SG5-2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80702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97870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45189"/>
                  </a:ext>
                </a:extLst>
              </a:tr>
              <a:tr h="5575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*pre-aliquoted </a:t>
                      </a:r>
                      <a:r>
                        <a:rPr lang="en-GB" sz="10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5 mL PFA/GLUT store at -20°C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rgbClr val="3399FF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* pre-aliquoted </a:t>
                      </a:r>
                      <a:r>
                        <a:rPr lang="en-GB" sz="1000" b="1" dirty="0">
                          <a:solidFill>
                            <a:srgbClr val="3399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Glycine betaine store at 4°C</a:t>
                      </a:r>
                      <a:endParaRPr lang="en-GB" sz="1000" b="1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79" name="Google Shape;579;g2211a4621fd_0_3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g2211a4621fd_0_3"/>
          <p:cNvSpPr/>
          <p:nvPr/>
        </p:nvSpPr>
        <p:spPr>
          <a:xfrm>
            <a:off x="2961715" y="4453946"/>
            <a:ext cx="180000" cy="180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2211a4621fd_0_3"/>
          <p:cNvSpPr/>
          <p:nvPr/>
        </p:nvSpPr>
        <p:spPr>
          <a:xfrm>
            <a:off x="3967716" y="4453946"/>
            <a:ext cx="180000" cy="180000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6F05C50-2B32-48D2-ACA5-C1E3549CC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62C69DE6-C8F6-4793-9D14-51F273DCEACF}"/>
              </a:ext>
            </a:extLst>
          </p:cNvPr>
          <p:cNvSpPr txBox="1"/>
          <p:nvPr/>
        </p:nvSpPr>
        <p:spPr>
          <a:xfrm>
            <a:off x="3754315" y="9646278"/>
            <a:ext cx="301072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LOG-SAMPLES_S-LAB-DECKNET-5_recto_V12012024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474AE6-F868-497F-9592-59A68386B2C6}"/>
              </a:ext>
            </a:extLst>
          </p:cNvPr>
          <p:cNvSpPr/>
          <p:nvPr/>
        </p:nvSpPr>
        <p:spPr>
          <a:xfrm>
            <a:off x="1294415" y="261980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39B2FC-DDEC-4A3E-80AB-8A8BE7C8A345}"/>
              </a:ext>
            </a:extLst>
          </p:cNvPr>
          <p:cNvSpPr/>
          <p:nvPr/>
        </p:nvSpPr>
        <p:spPr>
          <a:xfrm>
            <a:off x="1294415" y="325379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6A6F96-9A3B-4C4F-8DFA-EB98C13CE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43" y="741397"/>
            <a:ext cx="645429" cy="6454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537484168"/>
              </p:ext>
            </p:extLst>
          </p:nvPr>
        </p:nvGraphicFramePr>
        <p:xfrm>
          <a:off x="95710" y="695098"/>
          <a:ext cx="6660000" cy="8943679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5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8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48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48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SG5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COMMENTS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FM5</a:t>
                      </a: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49245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83105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492970"/>
                  </a:ext>
                </a:extLst>
              </a:tr>
            </a:tbl>
          </a:graphicData>
        </a:graphic>
      </p:graphicFrame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582;g2211a4621fd_0_3">
            <a:extLst>
              <a:ext uri="{FF2B5EF4-FFF2-40B4-BE49-F238E27FC236}">
                <a16:creationId xmlns:a16="http://schemas.microsoft.com/office/drawing/2014/main" id="{0A3D486B-4B15-4B05-8CF9-33EE725B1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344205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LOG-SAMPLES_S-LAB-DECKNET-5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Google Shape;577;g2211a4621fd_0_3">
            <a:extLst>
              <a:ext uri="{FF2B5EF4-FFF2-40B4-BE49-F238E27FC236}">
                <a16:creationId xmlns:a16="http://schemas.microsoft.com/office/drawing/2014/main" id="{951C9F11-7734-40E6-AE19-73BFD8C486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90E47F-79FE-4E92-8B37-BEC7F34DE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23EE14D0-2523-4180-AB35-5C35E5C05D90}"/>
              </a:ext>
            </a:extLst>
          </p:cNvPr>
          <p:cNvSpPr txBox="1"/>
          <p:nvPr/>
        </p:nvSpPr>
        <p:spPr>
          <a:xfrm>
            <a:off x="3815862" y="9646278"/>
            <a:ext cx="294917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LOG-SAMPLES_S-LAB-DECKNET-5_verso_V12012024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18091D-E942-4ECE-A66D-19981C46E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95" y="741397"/>
            <a:ext cx="601883" cy="6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3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" name="Google Shape;582;g2211a4621fd_0_3"/>
          <p:cNvGraphicFramePr/>
          <p:nvPr>
            <p:extLst>
              <p:ext uri="{D42A27DB-BD31-4B8C-83A1-F6EECF244321}">
                <p14:modId xmlns:p14="http://schemas.microsoft.com/office/powerpoint/2010/main" val="1411443320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LOG-SAMPLES_PPN2-PPN2exe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5" name="Google Shape;575;g2211a4621fd_0_3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211a4621fd_0_3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7" name="Google Shape;577;g2211a4621fd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8" name="Google Shape;578;g2211a4621fd_0_3"/>
          <p:cNvGraphicFramePr/>
          <p:nvPr>
            <p:extLst>
              <p:ext uri="{D42A27DB-BD31-4B8C-83A1-F6EECF244321}">
                <p14:modId xmlns:p14="http://schemas.microsoft.com/office/powerpoint/2010/main" val="3718379251"/>
              </p:ext>
            </p:extLst>
          </p:nvPr>
        </p:nvGraphicFramePr>
        <p:xfrm>
          <a:off x="53442" y="662590"/>
          <a:ext cx="6747461" cy="91845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97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82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_PPN2-PPN2exe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7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7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77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0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Spikes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13C-DIC time (UTC) in -20°C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15N-DIC time (UTC) in gaz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Natural abundance – T0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Filter in </a:t>
                      </a: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alu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Filtered volume (mL)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time – start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time – end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NAT-1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NAT-1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NAT-2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NAT-2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NAT-3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NAT-3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753">
                <a:tc gridSpan="1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24h (+/- 30min) </a:t>
                      </a:r>
                      <a:r>
                        <a:rPr lang="fr-FR" sz="12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later</a:t>
                      </a: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  Filtration &lt; 40min</a:t>
                      </a:r>
                      <a:endParaRPr sz="12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394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Incubated</a:t>
                      </a:r>
                      <a:r>
                        <a:rPr lang="fr-FR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10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bottle</a:t>
                      </a:r>
                      <a:endParaRPr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PPN2</a:t>
                      </a:r>
                      <a:endParaRPr lang="en-GB"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Filter in </a:t>
                      </a:r>
                      <a:r>
                        <a:rPr lang="en-GB" sz="1000" b="1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alu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PPN2exe</a:t>
                      </a:r>
                      <a:r>
                        <a:rPr lang="en-GB" sz="1000" b="1" u="none" strike="noStrike" cap="none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GB" sz="1000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Exetainer-12mL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+4°C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volume (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mL</a:t>
                      </a: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time – start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time – end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80702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PPN2-1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PPN2EXE-1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97870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PPN2-2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PPN2EXE-2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45189"/>
                  </a:ext>
                </a:extLst>
              </a:tr>
              <a:tr h="61742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PPN2-3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PPN2-3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PPN2EXE-3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: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394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BLANK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PPN2-BLANK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GB" sz="1000" b="0" i="0" u="none" strike="noStrike" cap="non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µL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ZnCl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9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190847"/>
                  </a:ext>
                </a:extLst>
              </a:tr>
            </a:tbl>
          </a:graphicData>
        </a:graphic>
      </p:graphicFrame>
      <p:sp>
        <p:nvSpPr>
          <p:cNvPr id="579" name="Google Shape;579;g2211a4621fd_0_3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6F05C50-2B32-48D2-ACA5-C1E3549CC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62C69DE6-C8F6-4793-9D14-51F273DCEACF}"/>
              </a:ext>
            </a:extLst>
          </p:cNvPr>
          <p:cNvSpPr txBox="1"/>
          <p:nvPr/>
        </p:nvSpPr>
        <p:spPr>
          <a:xfrm>
            <a:off x="3754315" y="9646278"/>
            <a:ext cx="301072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LOG-SAMPLES_PPN2-PPN2exe_recto_V12012024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51534A-8D79-4408-B9CF-F7DE58520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741397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1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490735979"/>
              </p:ext>
            </p:extLst>
          </p:nvPr>
        </p:nvGraphicFramePr>
        <p:xfrm>
          <a:off x="95710" y="695098"/>
          <a:ext cx="6660000" cy="8943679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350">
                  <a:extLst>
                    <a:ext uri="{9D8B030D-6E8A-4147-A177-3AD203B41FA5}">
                      <a16:colId xmlns:a16="http://schemas.microsoft.com/office/drawing/2014/main" val="663940620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57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84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484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484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1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492459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831052"/>
                  </a:ext>
                </a:extLst>
              </a:tr>
              <a:tr h="5749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492970"/>
                  </a:ext>
                </a:extLst>
              </a:tr>
            </a:tbl>
          </a:graphicData>
        </a:graphic>
      </p:graphicFrame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582;g2211a4621fd_0_3">
            <a:extLst>
              <a:ext uri="{FF2B5EF4-FFF2-40B4-BE49-F238E27FC236}">
                <a16:creationId xmlns:a16="http://schemas.microsoft.com/office/drawing/2014/main" id="{0A3D486B-4B15-4B05-8CF9-33EE725B1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921674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LOG-SAMPLES_PPN2-PPN2exe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Google Shape;577;g2211a4621fd_0_3">
            <a:extLst>
              <a:ext uri="{FF2B5EF4-FFF2-40B4-BE49-F238E27FC236}">
                <a16:creationId xmlns:a16="http://schemas.microsoft.com/office/drawing/2014/main" id="{951C9F11-7734-40E6-AE19-73BFD8C486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90E47F-79FE-4E92-8B37-BEC7F34DE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23EE14D0-2523-4180-AB35-5C35E5C05D90}"/>
              </a:ext>
            </a:extLst>
          </p:cNvPr>
          <p:cNvSpPr txBox="1"/>
          <p:nvPr/>
        </p:nvSpPr>
        <p:spPr>
          <a:xfrm>
            <a:off x="3815862" y="9646278"/>
            <a:ext cx="294917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LOG-SAMPLES_PPN2-PPN2exe_verso_V12012024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215993-3124-4C3F-86C7-4F3AA99F3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56" y="843827"/>
            <a:ext cx="718273" cy="7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5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7689</TotalTime>
  <Words>811</Words>
  <Application>Microsoft Office PowerPoint</Application>
  <PresentationFormat>Format A4 (210 x 297 mm)</PresentationFormat>
  <Paragraphs>431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Calibri</vt:lpstr>
      <vt:lpstr>Arial</vt:lpstr>
      <vt:lpstr>Arial Narrow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196</cp:revision>
  <dcterms:created xsi:type="dcterms:W3CDTF">2021-01-24T11:11:37Z</dcterms:created>
  <dcterms:modified xsi:type="dcterms:W3CDTF">2024-03-14T09:12:12Z</dcterms:modified>
</cp:coreProperties>
</file>