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2" r:id="rId2"/>
    <p:sldId id="296" r:id="rId3"/>
    <p:sldId id="290" r:id="rId4"/>
    <p:sldId id="291" r:id="rId5"/>
    <p:sldId id="293" r:id="rId6"/>
    <p:sldId id="295" r:id="rId7"/>
  </p:sldIdLst>
  <p:sldSz cx="6858000" cy="9906000" type="A4"/>
  <p:notesSz cx="7104063" cy="10234613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2"/>
            <p14:sldId id="296"/>
            <p14:sldId id="290"/>
            <p14:sldId id="291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646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49" Type="http://customschemas.google.com/relationships/presentationmetadata" Target="metadata"/><Relationship Id="rId10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93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51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19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837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2787364179"/>
              </p:ext>
            </p:extLst>
          </p:nvPr>
        </p:nvGraphicFramePr>
        <p:xfrm>
          <a:off x="95710" y="695098"/>
          <a:ext cx="6660000" cy="91378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2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-LAB-OTHER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Replicates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</a:t>
                      </a:r>
                      <a:r>
                        <a:rPr lang="en-US" sz="9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4°C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Glutaraldehyde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at -20°C</a:t>
                      </a:r>
                      <a:endParaRPr sz="9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DGAS-1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DGAS-4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DGAS-7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DGAS-2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DGAS-5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DGAS-8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DGAS-3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DGAS-6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DGAS-9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fr-FR" sz="900" dirty="0" err="1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lang="fr-FR" sz="9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7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capsule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+ 50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0.45 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min.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26434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min.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50805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11016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E1/B2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4F8284AC-3626-4DF3-8D2F-1538DB2B712E}"/>
              </a:ext>
            </a:extLst>
          </p:cNvPr>
          <p:cNvSpPr/>
          <p:nvPr/>
        </p:nvSpPr>
        <p:spPr>
          <a:xfrm>
            <a:off x="2961022" y="1861309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24">
            <a:extLst>
              <a:ext uri="{FF2B5EF4-FFF2-40B4-BE49-F238E27FC236}">
                <a16:creationId xmlns:a16="http://schemas.microsoft.com/office/drawing/2014/main" id="{7BCD810C-B7D8-467A-A076-E6E0BD626C70}"/>
              </a:ext>
            </a:extLst>
          </p:cNvPr>
          <p:cNvSpPr/>
          <p:nvPr/>
        </p:nvSpPr>
        <p:spPr>
          <a:xfrm>
            <a:off x="1129929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0;p24">
            <a:extLst>
              <a:ext uri="{FF2B5EF4-FFF2-40B4-BE49-F238E27FC236}">
                <a16:creationId xmlns:a16="http://schemas.microsoft.com/office/drawing/2014/main" id="{DD2B8846-8A27-445D-A38F-9484368EC10B}"/>
              </a:ext>
            </a:extLst>
          </p:cNvPr>
          <p:cNvSpPr/>
          <p:nvPr/>
        </p:nvSpPr>
        <p:spPr>
          <a:xfrm>
            <a:off x="2021726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0;p24">
            <a:extLst>
              <a:ext uri="{FF2B5EF4-FFF2-40B4-BE49-F238E27FC236}">
                <a16:creationId xmlns:a16="http://schemas.microsoft.com/office/drawing/2014/main" id="{F511F44A-5968-4F44-B30F-F0EBDCAD3FBD}"/>
              </a:ext>
            </a:extLst>
          </p:cNvPr>
          <p:cNvSpPr/>
          <p:nvPr/>
        </p:nvSpPr>
        <p:spPr>
          <a:xfrm>
            <a:off x="4972116" y="1873306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0;p24">
            <a:extLst>
              <a:ext uri="{FF2B5EF4-FFF2-40B4-BE49-F238E27FC236}">
                <a16:creationId xmlns:a16="http://schemas.microsoft.com/office/drawing/2014/main" id="{CB4B3F99-60CE-4D11-B6D4-EEAC68E2D3E1}"/>
              </a:ext>
            </a:extLst>
          </p:cNvPr>
          <p:cNvSpPr/>
          <p:nvPr/>
        </p:nvSpPr>
        <p:spPr>
          <a:xfrm>
            <a:off x="5863913" y="1873306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7;p4">
            <a:extLst>
              <a:ext uri="{FF2B5EF4-FFF2-40B4-BE49-F238E27FC236}">
                <a16:creationId xmlns:a16="http://schemas.microsoft.com/office/drawing/2014/main" id="{14EA0211-DA37-4CFC-8955-8EDB5E91F514}"/>
              </a:ext>
            </a:extLst>
          </p:cNvPr>
          <p:cNvSpPr txBox="1"/>
          <p:nvPr/>
        </p:nvSpPr>
        <p:spPr>
          <a:xfrm>
            <a:off x="4052006" y="9621671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LOG-SAMPLES_S-LAB-OTHER_recto_V03032024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Google Shape;270;p24">
            <a:extLst>
              <a:ext uri="{FF2B5EF4-FFF2-40B4-BE49-F238E27FC236}">
                <a16:creationId xmlns:a16="http://schemas.microsoft.com/office/drawing/2014/main" id="{56E94C05-0C2D-4DD9-9528-881D5B4D2B4F}"/>
              </a:ext>
            </a:extLst>
          </p:cNvPr>
          <p:cNvSpPr/>
          <p:nvPr/>
        </p:nvSpPr>
        <p:spPr>
          <a:xfrm>
            <a:off x="3966569" y="1861309"/>
            <a:ext cx="1800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86243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D69B6C-E4D3-4603-AB7A-F7BB538FA67D}"/>
              </a:ext>
            </a:extLst>
          </p:cNvPr>
          <p:cNvSpPr/>
          <p:nvPr/>
        </p:nvSpPr>
        <p:spPr>
          <a:xfrm>
            <a:off x="3123986" y="862436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57CA81-DB28-480E-BD49-2352D573959E}"/>
              </a:ext>
            </a:extLst>
          </p:cNvPr>
          <p:cNvSpPr/>
          <p:nvPr/>
        </p:nvSpPr>
        <p:spPr>
          <a:xfrm>
            <a:off x="2316716" y="923775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510D5-7DCB-4937-BFFD-BFEFF074FB95}"/>
              </a:ext>
            </a:extLst>
          </p:cNvPr>
          <p:cNvSpPr/>
          <p:nvPr/>
        </p:nvSpPr>
        <p:spPr>
          <a:xfrm>
            <a:off x="3123986" y="923775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7D8B30-571A-431C-8731-BA659674C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45" y="741397"/>
            <a:ext cx="605835" cy="6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1091165326"/>
              </p:ext>
            </p:extLst>
          </p:nvPr>
        </p:nvGraphicFramePr>
        <p:xfrm>
          <a:off x="95710" y="695098"/>
          <a:ext cx="6660000" cy="916508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2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Replicates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</a:t>
                      </a:r>
                      <a:r>
                        <a:rPr lang="en-US" sz="9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4°C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Glutaraldehyde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at -20°C</a:t>
                      </a:r>
                      <a:endParaRPr sz="9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DGAS-1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DGAS-3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fr-FR" sz="900" dirty="0" err="1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lang="fr-FR" sz="9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7033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5796">
                <a:tc grid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E1/B2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4F8284AC-3626-4DF3-8D2F-1538DB2B712E}"/>
              </a:ext>
            </a:extLst>
          </p:cNvPr>
          <p:cNvSpPr/>
          <p:nvPr/>
        </p:nvSpPr>
        <p:spPr>
          <a:xfrm>
            <a:off x="2961022" y="1861309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24">
            <a:extLst>
              <a:ext uri="{FF2B5EF4-FFF2-40B4-BE49-F238E27FC236}">
                <a16:creationId xmlns:a16="http://schemas.microsoft.com/office/drawing/2014/main" id="{7BCD810C-B7D8-467A-A076-E6E0BD626C70}"/>
              </a:ext>
            </a:extLst>
          </p:cNvPr>
          <p:cNvSpPr/>
          <p:nvPr/>
        </p:nvSpPr>
        <p:spPr>
          <a:xfrm>
            <a:off x="1129929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0;p24">
            <a:extLst>
              <a:ext uri="{FF2B5EF4-FFF2-40B4-BE49-F238E27FC236}">
                <a16:creationId xmlns:a16="http://schemas.microsoft.com/office/drawing/2014/main" id="{DD2B8846-8A27-445D-A38F-9484368EC10B}"/>
              </a:ext>
            </a:extLst>
          </p:cNvPr>
          <p:cNvSpPr/>
          <p:nvPr/>
        </p:nvSpPr>
        <p:spPr>
          <a:xfrm>
            <a:off x="2021726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0;p24">
            <a:extLst>
              <a:ext uri="{FF2B5EF4-FFF2-40B4-BE49-F238E27FC236}">
                <a16:creationId xmlns:a16="http://schemas.microsoft.com/office/drawing/2014/main" id="{F511F44A-5968-4F44-B30F-F0EBDCAD3FBD}"/>
              </a:ext>
            </a:extLst>
          </p:cNvPr>
          <p:cNvSpPr/>
          <p:nvPr/>
        </p:nvSpPr>
        <p:spPr>
          <a:xfrm>
            <a:off x="4972116" y="1873306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0;p24">
            <a:extLst>
              <a:ext uri="{FF2B5EF4-FFF2-40B4-BE49-F238E27FC236}">
                <a16:creationId xmlns:a16="http://schemas.microsoft.com/office/drawing/2014/main" id="{CB4B3F99-60CE-4D11-B6D4-EEAC68E2D3E1}"/>
              </a:ext>
            </a:extLst>
          </p:cNvPr>
          <p:cNvSpPr/>
          <p:nvPr/>
        </p:nvSpPr>
        <p:spPr>
          <a:xfrm>
            <a:off x="5863913" y="1873306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7;p4">
            <a:extLst>
              <a:ext uri="{FF2B5EF4-FFF2-40B4-BE49-F238E27FC236}">
                <a16:creationId xmlns:a16="http://schemas.microsoft.com/office/drawing/2014/main" id="{14EA0211-DA37-4CFC-8955-8EDB5E91F514}"/>
              </a:ext>
            </a:extLst>
          </p:cNvPr>
          <p:cNvSpPr txBox="1"/>
          <p:nvPr/>
        </p:nvSpPr>
        <p:spPr>
          <a:xfrm>
            <a:off x="4052006" y="9621671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LOG-SAMPLES_S-LAB-OTHER_recto_V03032024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Google Shape;270;p24">
            <a:extLst>
              <a:ext uri="{FF2B5EF4-FFF2-40B4-BE49-F238E27FC236}">
                <a16:creationId xmlns:a16="http://schemas.microsoft.com/office/drawing/2014/main" id="{56E94C05-0C2D-4DD9-9528-881D5B4D2B4F}"/>
              </a:ext>
            </a:extLst>
          </p:cNvPr>
          <p:cNvSpPr/>
          <p:nvPr/>
        </p:nvSpPr>
        <p:spPr>
          <a:xfrm>
            <a:off x="3966569" y="1861309"/>
            <a:ext cx="1800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100C42-C088-4DAD-9C4D-42D555426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" y="741397"/>
            <a:ext cx="708382" cy="7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296327805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589917758"/>
              </p:ext>
            </p:extLst>
          </p:nvPr>
        </p:nvGraphicFramePr>
        <p:xfrm>
          <a:off x="95710" y="695098"/>
          <a:ext cx="6660000" cy="88843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7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filtered (Litres)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30138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65836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FM5-2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G5-1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-5mL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*pre-aliquoted </a:t>
                      </a: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 mL PFA/GLUT store at -20°C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 pre-aliquoted </a:t>
                      </a:r>
                      <a:r>
                        <a:rPr lang="en-GB" sz="1000" b="1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 betaine store at 4°C</a:t>
                      </a:r>
                      <a:endParaRPr lang="en-GB"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211a4621fd_0_3"/>
          <p:cNvSpPr/>
          <p:nvPr/>
        </p:nvSpPr>
        <p:spPr>
          <a:xfrm>
            <a:off x="2961715" y="445394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211a4621fd_0_3"/>
          <p:cNvSpPr/>
          <p:nvPr/>
        </p:nvSpPr>
        <p:spPr>
          <a:xfrm>
            <a:off x="3967716" y="445394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474AE6-F868-497F-9592-59A68386B2C6}"/>
              </a:ext>
            </a:extLst>
          </p:cNvPr>
          <p:cNvSpPr/>
          <p:nvPr/>
        </p:nvSpPr>
        <p:spPr>
          <a:xfrm>
            <a:off x="1294415" y="261980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9B2FC-DDEC-4A3E-80AB-8A8BE7C8A345}"/>
              </a:ext>
            </a:extLst>
          </p:cNvPr>
          <p:cNvSpPr/>
          <p:nvPr/>
        </p:nvSpPr>
        <p:spPr>
          <a:xfrm>
            <a:off x="1294415" y="325379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6A6F96-9A3B-4C4F-8DFA-EB98C13CE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3" y="741397"/>
            <a:ext cx="645429" cy="645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537484168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SG5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FM5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34420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18091D-E942-4ECE-A66D-19981C46E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5" y="741397"/>
            <a:ext cx="601883" cy="6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141144332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3718379251"/>
              </p:ext>
            </p:extLst>
          </p:nvPr>
        </p:nvGraphicFramePr>
        <p:xfrm>
          <a:off x="53442" y="662590"/>
          <a:ext cx="6747461" cy="9184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82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Spikes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13C-DIC time (UTC) in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15N-DIC time (UTC) in gaz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Natural abundance – T0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in 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Filtered volume (mL)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– start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time – end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753">
                <a:tc grid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24h (+/- 30min) </a:t>
                      </a:r>
                      <a:r>
                        <a:rPr lang="fr-FR" sz="12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Filtration &lt; 40min</a:t>
                      </a:r>
                      <a:endParaRPr sz="1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94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Incubated</a:t>
                      </a:r>
                      <a:r>
                        <a:rPr lang="fr-FR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bottle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in 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PPN2exe</a:t>
                      </a:r>
                      <a:r>
                        <a:rPr lang="en-GB" sz="1000" b="1" u="none" strike="noStrike" cap="none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Exetainer-12mL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– start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time – end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94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BLANK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PPN2-BLANK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GB" sz="10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µL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ZnCl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190847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LOG-SAMPLES_PPN2-PPN2exe_recto_V12012024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51534A-8D79-4408-B9CF-F7DE58520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741397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1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490735979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350">
                  <a:extLst>
                    <a:ext uri="{9D8B030D-6E8A-4147-A177-3AD203B41FA5}">
                      <a16:colId xmlns:a16="http://schemas.microsoft.com/office/drawing/2014/main" val="663940620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92167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LOG-SAMPLES_PPN2-PPN2exe_verso_V12012024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215993-3124-4C3F-86C7-4F3AA99F3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56" y="843827"/>
            <a:ext cx="718273" cy="7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907</Words>
  <Application>Microsoft Office PowerPoint</Application>
  <PresentationFormat>Format A4 (210 x 297 mm)</PresentationFormat>
  <Paragraphs>493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190</cp:revision>
  <dcterms:created xsi:type="dcterms:W3CDTF">2021-01-24T11:11:37Z</dcterms:created>
  <dcterms:modified xsi:type="dcterms:W3CDTF">2024-03-03T10:08:53Z</dcterms:modified>
</cp:coreProperties>
</file>