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10" r:id="rId2"/>
    <p:sldId id="267" r:id="rId3"/>
    <p:sldId id="292" r:id="rId4"/>
    <p:sldId id="293" r:id="rId5"/>
    <p:sldId id="294" r:id="rId6"/>
    <p:sldId id="295" r:id="rId7"/>
    <p:sldId id="289" r:id="rId8"/>
    <p:sldId id="299" r:id="rId9"/>
  </p:sldIdLst>
  <p:sldSz cx="6858000" cy="9906000" type="A4"/>
  <p:notesSz cx="7104063" cy="10234613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10"/>
            <p14:sldId id="267"/>
            <p14:sldId id="292"/>
            <p14:sldId id="293"/>
            <p14:sldId id="294"/>
            <p14:sldId id="295"/>
            <p14:sldId id="28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customschemas.google.com/relationships/presentationmetadata" Target="metadata"/><Relationship Id="rId10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8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3380197741"/>
              </p:ext>
            </p:extLst>
          </p:nvPr>
        </p:nvGraphicFramePr>
        <p:xfrm>
          <a:off x="95710" y="695102"/>
          <a:ext cx="6702478" cy="902251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81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</a:t>
                      </a:r>
                      <a:r>
                        <a:rPr lang="en-GB" sz="1000" dirty="0"/>
                        <a:t>25-1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Turbidimeter</a:t>
                      </a:r>
                      <a:r>
                        <a:rPr lang="fr-FR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(FNU)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 control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(EVERY TWO STATIONS)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(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filtres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78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PM-CTRL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4"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1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19247"/>
                  </a:ext>
                </a:extLst>
              </a:tr>
              <a:tr h="1231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2943"/>
                  </a:ext>
                </a:extLst>
              </a:tr>
              <a:tr h="2462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81146"/>
                  </a:ext>
                </a:extLst>
              </a:tr>
              <a:tr h="229133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TRIPLICATES ONCE A MONTH FOR HP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Cryo-2mL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LN2 #3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3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(mL)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1" i="0" u="none" strike="noStrike" cap="non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Duration (minutes)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1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08247"/>
                  </a:ext>
                </a:extLst>
              </a:tr>
              <a:tr h="229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83024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9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b="1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i="0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30 min.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min.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17691"/>
                  </a:ext>
                </a:extLst>
              </a:tr>
              <a:tr h="29626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r>
                        <a:rPr lang="fr-FR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30 min                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2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441824"/>
                  </a:ext>
                </a:extLst>
              </a:tr>
              <a:tr h="292314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30 min                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422768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2628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28345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441741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95611"/>
                  </a:ext>
                </a:extLst>
              </a:tr>
              <a:tr h="297632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76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34119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40546"/>
                  </a:ext>
                </a:extLst>
              </a:tr>
            </a:tbl>
          </a:graphicData>
        </a:graphic>
      </p:graphicFrame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043F857-C1AA-4182-A1C3-D641D52D213B}"/>
              </a:ext>
            </a:extLst>
          </p:cNvPr>
          <p:cNvCxnSpPr/>
          <p:nvPr/>
        </p:nvCxnSpPr>
        <p:spPr>
          <a:xfrm>
            <a:off x="3353069" y="9434757"/>
            <a:ext cx="0" cy="2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19203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9DEBC1C-61B1-41CB-B53E-0E69D608B289}"/>
              </a:ext>
            </a:extLst>
          </p:cNvPr>
          <p:cNvSpPr txBox="1"/>
          <p:nvPr/>
        </p:nvSpPr>
        <p:spPr>
          <a:xfrm>
            <a:off x="3995380" y="9687937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LOG-SAMPLES_S-LAB-25-1_recto_V12012024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46C25A-6CCF-4DB7-AE9A-BAFE7AB21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" y="741397"/>
            <a:ext cx="630203" cy="630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54F136-9326-4655-94DE-8B5B39E1078F}"/>
              </a:ext>
            </a:extLst>
          </p:cNvPr>
          <p:cNvSpPr/>
          <p:nvPr/>
        </p:nvSpPr>
        <p:spPr>
          <a:xfrm>
            <a:off x="6023894" y="396463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EFA473-2185-4E94-BC82-DA5E38AF85E4}"/>
              </a:ext>
            </a:extLst>
          </p:cNvPr>
          <p:cNvSpPr/>
          <p:nvPr/>
        </p:nvSpPr>
        <p:spPr>
          <a:xfrm>
            <a:off x="6023894" y="4536136"/>
            <a:ext cx="238760" cy="2284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81104A-F87A-488D-9097-E66EA0B7BFFB}"/>
              </a:ext>
            </a:extLst>
          </p:cNvPr>
          <p:cNvSpPr/>
          <p:nvPr/>
        </p:nvSpPr>
        <p:spPr>
          <a:xfrm>
            <a:off x="6023894" y="5107741"/>
            <a:ext cx="238760" cy="2284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74170B-742A-46DD-88D0-BF131A20D345}"/>
              </a:ext>
            </a:extLst>
          </p:cNvPr>
          <p:cNvCxnSpPr/>
          <p:nvPr/>
        </p:nvCxnSpPr>
        <p:spPr>
          <a:xfrm>
            <a:off x="5158138" y="2353056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351D269-B188-4948-8DD9-7ABC0F4BEEC6}"/>
              </a:ext>
            </a:extLst>
          </p:cNvPr>
          <p:cNvCxnSpPr/>
          <p:nvPr/>
        </p:nvCxnSpPr>
        <p:spPr>
          <a:xfrm>
            <a:off x="5343605" y="2718816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75ECEF6-52F5-4BF0-A0CC-073AE178AFD3}"/>
              </a:ext>
            </a:extLst>
          </p:cNvPr>
          <p:cNvCxnSpPr/>
          <p:nvPr/>
        </p:nvCxnSpPr>
        <p:spPr>
          <a:xfrm>
            <a:off x="3152554" y="6254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0ACB511-18E1-4C0B-9540-89F047DDEB2A}"/>
              </a:ext>
            </a:extLst>
          </p:cNvPr>
          <p:cNvCxnSpPr/>
          <p:nvPr/>
        </p:nvCxnSpPr>
        <p:spPr>
          <a:xfrm>
            <a:off x="3350213" y="6542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E9874DF-70CB-4D5F-86FE-69B2C4C755BE}"/>
              </a:ext>
            </a:extLst>
          </p:cNvPr>
          <p:cNvCxnSpPr/>
          <p:nvPr/>
        </p:nvCxnSpPr>
        <p:spPr>
          <a:xfrm>
            <a:off x="3155141" y="6830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802CB6F-6AD4-4DA3-9D5A-1551240EF0BE}"/>
              </a:ext>
            </a:extLst>
          </p:cNvPr>
          <p:cNvCxnSpPr/>
          <p:nvPr/>
        </p:nvCxnSpPr>
        <p:spPr>
          <a:xfrm>
            <a:off x="3350213" y="7118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22E8948-0B88-41B3-A4A1-D03CE28B0EED}"/>
              </a:ext>
            </a:extLst>
          </p:cNvPr>
          <p:cNvCxnSpPr/>
          <p:nvPr/>
        </p:nvCxnSpPr>
        <p:spPr>
          <a:xfrm>
            <a:off x="3155141" y="7406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7B802EB-CD80-4626-A216-CCA73214E2D7}"/>
              </a:ext>
            </a:extLst>
          </p:cNvPr>
          <p:cNvCxnSpPr/>
          <p:nvPr/>
        </p:nvCxnSpPr>
        <p:spPr>
          <a:xfrm>
            <a:off x="3351135" y="7694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5202885-6854-4A3C-83EB-5D7ED2437021}"/>
              </a:ext>
            </a:extLst>
          </p:cNvPr>
          <p:cNvCxnSpPr/>
          <p:nvPr/>
        </p:nvCxnSpPr>
        <p:spPr>
          <a:xfrm>
            <a:off x="3152554" y="7982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EEF6A84-B583-454A-B996-33F0714CD0A3}"/>
              </a:ext>
            </a:extLst>
          </p:cNvPr>
          <p:cNvCxnSpPr/>
          <p:nvPr/>
        </p:nvCxnSpPr>
        <p:spPr>
          <a:xfrm>
            <a:off x="3350213" y="8248271"/>
            <a:ext cx="0" cy="295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068E041-341C-4A03-A9D3-B981CE77898B}"/>
              </a:ext>
            </a:extLst>
          </p:cNvPr>
          <p:cNvCxnSpPr/>
          <p:nvPr/>
        </p:nvCxnSpPr>
        <p:spPr>
          <a:xfrm>
            <a:off x="3152554" y="8543471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9661481-4464-4564-9DDD-A690E31881CE}"/>
              </a:ext>
            </a:extLst>
          </p:cNvPr>
          <p:cNvCxnSpPr/>
          <p:nvPr/>
        </p:nvCxnSpPr>
        <p:spPr>
          <a:xfrm>
            <a:off x="3350213" y="8831471"/>
            <a:ext cx="0" cy="3016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83BD7EC-5862-4B1F-88A2-BA206692C5E1}"/>
              </a:ext>
            </a:extLst>
          </p:cNvPr>
          <p:cNvCxnSpPr/>
          <p:nvPr/>
        </p:nvCxnSpPr>
        <p:spPr>
          <a:xfrm>
            <a:off x="3152554" y="9133114"/>
            <a:ext cx="0" cy="3016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80BCCE8-6D49-442C-9336-D06960325907}"/>
              </a:ext>
            </a:extLst>
          </p:cNvPr>
          <p:cNvCxnSpPr/>
          <p:nvPr/>
        </p:nvCxnSpPr>
        <p:spPr>
          <a:xfrm>
            <a:off x="6086254" y="6254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C60EF7A-27AC-4E68-AF4C-B02EDCD4843B}"/>
              </a:ext>
            </a:extLst>
          </p:cNvPr>
          <p:cNvCxnSpPr/>
          <p:nvPr/>
        </p:nvCxnSpPr>
        <p:spPr>
          <a:xfrm>
            <a:off x="6322013" y="6542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68EF155-498F-4339-BA87-83AEFFEBCAA5}"/>
              </a:ext>
            </a:extLst>
          </p:cNvPr>
          <p:cNvCxnSpPr/>
          <p:nvPr/>
        </p:nvCxnSpPr>
        <p:spPr>
          <a:xfrm>
            <a:off x="6073652" y="6830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5FB153A-1B5E-4057-AC75-6A68AF11FCC7}"/>
              </a:ext>
            </a:extLst>
          </p:cNvPr>
          <p:cNvCxnSpPr/>
          <p:nvPr/>
        </p:nvCxnSpPr>
        <p:spPr>
          <a:xfrm>
            <a:off x="6309053" y="7118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1E216FF-7394-449A-802F-3D22299E31CA}"/>
              </a:ext>
            </a:extLst>
          </p:cNvPr>
          <p:cNvCxnSpPr/>
          <p:nvPr/>
        </p:nvCxnSpPr>
        <p:spPr>
          <a:xfrm>
            <a:off x="6073652" y="7406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C54FC04-0867-4944-8A55-89C77CDD4E96}"/>
              </a:ext>
            </a:extLst>
          </p:cNvPr>
          <p:cNvCxnSpPr/>
          <p:nvPr/>
        </p:nvCxnSpPr>
        <p:spPr>
          <a:xfrm>
            <a:off x="6309053" y="7694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0FE52C7-6235-4702-8282-92858BF04329}"/>
              </a:ext>
            </a:extLst>
          </p:cNvPr>
          <p:cNvCxnSpPr/>
          <p:nvPr/>
        </p:nvCxnSpPr>
        <p:spPr>
          <a:xfrm>
            <a:off x="6073652" y="7982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4E3DBCD-92DF-469D-8FC7-401E7270840E}"/>
              </a:ext>
            </a:extLst>
          </p:cNvPr>
          <p:cNvCxnSpPr/>
          <p:nvPr/>
        </p:nvCxnSpPr>
        <p:spPr>
          <a:xfrm>
            <a:off x="6317352" y="8270496"/>
            <a:ext cx="0" cy="295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C4E68CB-33D7-4682-B978-6576D40E2C74}"/>
              </a:ext>
            </a:extLst>
          </p:cNvPr>
          <p:cNvCxnSpPr/>
          <p:nvPr/>
        </p:nvCxnSpPr>
        <p:spPr>
          <a:xfrm>
            <a:off x="6076508" y="85656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E07563E-2F16-4C10-89D7-8F71CDDB6F01}"/>
              </a:ext>
            </a:extLst>
          </p:cNvPr>
          <p:cNvCxnSpPr/>
          <p:nvPr/>
        </p:nvCxnSpPr>
        <p:spPr>
          <a:xfrm>
            <a:off x="6295580" y="8853696"/>
            <a:ext cx="0" cy="3016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B9A3731-8AA4-474E-8495-852229D1C78C}"/>
              </a:ext>
            </a:extLst>
          </p:cNvPr>
          <p:cNvCxnSpPr/>
          <p:nvPr/>
        </p:nvCxnSpPr>
        <p:spPr>
          <a:xfrm>
            <a:off x="6098279" y="9133114"/>
            <a:ext cx="0" cy="3016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29AACE5-0FD9-44AF-8528-2F908BB64DEA}"/>
              </a:ext>
            </a:extLst>
          </p:cNvPr>
          <p:cNvCxnSpPr/>
          <p:nvPr/>
        </p:nvCxnSpPr>
        <p:spPr>
          <a:xfrm>
            <a:off x="6317352" y="9434757"/>
            <a:ext cx="0" cy="2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4171869671"/>
              </p:ext>
            </p:extLst>
          </p:nvPr>
        </p:nvGraphicFramePr>
        <p:xfrm>
          <a:off x="95710" y="695099"/>
          <a:ext cx="6660001" cy="89511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Replicate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3611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19186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 - HP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9243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D5845C56-B386-40B8-8346-E89959A1D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5736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39E4DA-8462-44A2-AD88-865497DD88E1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LOG-SAMPLES_S-LAB-25-1_verso_ 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81F97E-0915-417A-B29B-AEC28125F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72" y="741397"/>
            <a:ext cx="642395" cy="642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34"/>
          <p:cNvGraphicFramePr/>
          <p:nvPr>
            <p:extLst>
              <p:ext uri="{D42A27DB-BD31-4B8C-83A1-F6EECF244321}">
                <p14:modId xmlns:p14="http://schemas.microsoft.com/office/powerpoint/2010/main" val="212065536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2" name="Google Shape;462;p3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p34"/>
          <p:cNvGraphicFramePr/>
          <p:nvPr>
            <p:extLst>
              <p:ext uri="{D42A27DB-BD31-4B8C-83A1-F6EECF244321}">
                <p14:modId xmlns:p14="http://schemas.microsoft.com/office/powerpoint/2010/main" val="1435915732"/>
              </p:ext>
            </p:extLst>
          </p:nvPr>
        </p:nvGraphicFramePr>
        <p:xfrm>
          <a:off x="92959" y="699141"/>
          <a:ext cx="6660000" cy="892144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34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4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 </a:t>
                      </a:r>
                      <a:r>
                        <a:rPr lang="en-GB" sz="1000" b="1" u="sng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Decknet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Deployed at sea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 of cod-ends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1        </a:t>
                      </a: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</a:t>
                      </a:r>
                      <a:r>
                        <a:rPr lang="en-GB" sz="1000" b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1600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200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 volume (mL)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 volume (mL)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lang="fr-FR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79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S20-1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</a:t>
                      </a: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200 mL </a:t>
                      </a:r>
                      <a:r>
                        <a:rPr lang="en-GB" sz="9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lang="en-GB" sz="9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9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mL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18013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200 mL </a:t>
                      </a:r>
                      <a:r>
                        <a:rPr lang="en-GB" sz="9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86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+ 15mL ETOH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53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35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11292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454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Prealiquoted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PFA+GLUTA store at -20°C</a:t>
                      </a:r>
                      <a:endParaRPr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FM20-1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HG-20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HG20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0606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33788"/>
                  </a:ext>
                </a:extLst>
              </a:tr>
            </a:tbl>
          </a:graphicData>
        </a:graphic>
      </p:graphicFrame>
      <p:sp>
        <p:nvSpPr>
          <p:cNvPr id="471" name="Google Shape;471;p34"/>
          <p:cNvSpPr/>
          <p:nvPr/>
        </p:nvSpPr>
        <p:spPr>
          <a:xfrm>
            <a:off x="211493" y="393270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7F25F9-CA53-4DBB-AC12-8E1417B0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40CF11-DD59-40BD-8EF6-495B992AB31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6650-8BA6-455F-BC2E-D2C41ABA34CA}"/>
              </a:ext>
            </a:extLst>
          </p:cNvPr>
          <p:cNvSpPr/>
          <p:nvPr/>
        </p:nvSpPr>
        <p:spPr>
          <a:xfrm>
            <a:off x="3936014" y="215107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ECCBC-F725-4C0D-9276-292C1110FE3D}"/>
              </a:ext>
            </a:extLst>
          </p:cNvPr>
          <p:cNvSpPr/>
          <p:nvPr/>
        </p:nvSpPr>
        <p:spPr>
          <a:xfrm>
            <a:off x="3936014" y="242173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DC58EE-8E30-425A-8E1B-ADAAE7593826}"/>
              </a:ext>
            </a:extLst>
          </p:cNvPr>
          <p:cNvSpPr/>
          <p:nvPr/>
        </p:nvSpPr>
        <p:spPr>
          <a:xfrm>
            <a:off x="1116614" y="2958797"/>
            <a:ext cx="188759" cy="180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22EAD-3534-4AE9-AD3E-0CA6DC213A94}"/>
              </a:ext>
            </a:extLst>
          </p:cNvPr>
          <p:cNvSpPr/>
          <p:nvPr/>
        </p:nvSpPr>
        <p:spPr>
          <a:xfrm>
            <a:off x="1512854" y="2958797"/>
            <a:ext cx="188759" cy="18064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FD53B9-AC2A-4EB7-99E4-7C5F9FD314A7}"/>
              </a:ext>
            </a:extLst>
          </p:cNvPr>
          <p:cNvSpPr/>
          <p:nvPr/>
        </p:nvSpPr>
        <p:spPr>
          <a:xfrm>
            <a:off x="2046254" y="2958797"/>
            <a:ext cx="188759" cy="180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09C633-5583-4461-B5DD-D512D8AE5237}"/>
              </a:ext>
            </a:extLst>
          </p:cNvPr>
          <p:cNvSpPr/>
          <p:nvPr/>
        </p:nvSpPr>
        <p:spPr>
          <a:xfrm>
            <a:off x="3006374" y="2958797"/>
            <a:ext cx="188759" cy="180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5104B3-9FC8-46FB-B61C-A19C05278F83}"/>
              </a:ext>
            </a:extLst>
          </p:cNvPr>
          <p:cNvSpPr/>
          <p:nvPr/>
        </p:nvSpPr>
        <p:spPr>
          <a:xfrm>
            <a:off x="1960632" y="4014438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2BACA-94C6-4F9C-B1B4-B573B62099B4}"/>
              </a:ext>
            </a:extLst>
          </p:cNvPr>
          <p:cNvSpPr/>
          <p:nvPr/>
        </p:nvSpPr>
        <p:spPr>
          <a:xfrm>
            <a:off x="3158288" y="41390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802512-24E8-4AD1-AD3C-DAAD55129979}"/>
              </a:ext>
            </a:extLst>
          </p:cNvPr>
          <p:cNvSpPr/>
          <p:nvPr/>
        </p:nvSpPr>
        <p:spPr>
          <a:xfrm>
            <a:off x="4854124" y="4014438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1CF1CC-8511-40F7-B792-C878C3478391}"/>
              </a:ext>
            </a:extLst>
          </p:cNvPr>
          <p:cNvSpPr/>
          <p:nvPr/>
        </p:nvSpPr>
        <p:spPr>
          <a:xfrm>
            <a:off x="6029259" y="41390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828E31-E98F-4637-A54B-89DFB19A74F5}"/>
              </a:ext>
            </a:extLst>
          </p:cNvPr>
          <p:cNvSpPr/>
          <p:nvPr/>
        </p:nvSpPr>
        <p:spPr>
          <a:xfrm>
            <a:off x="1974946" y="4785786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4E1FAB-04EF-4606-B266-2FAF37642595}"/>
              </a:ext>
            </a:extLst>
          </p:cNvPr>
          <p:cNvSpPr/>
          <p:nvPr/>
        </p:nvSpPr>
        <p:spPr>
          <a:xfrm>
            <a:off x="1974946" y="5431731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D30028-FE36-4DBE-BDB7-82127A9F2225}"/>
              </a:ext>
            </a:extLst>
          </p:cNvPr>
          <p:cNvSpPr/>
          <p:nvPr/>
        </p:nvSpPr>
        <p:spPr>
          <a:xfrm>
            <a:off x="1974946" y="6018864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2A82F1-1A58-4746-9FB2-A664FB7C0B07}"/>
              </a:ext>
            </a:extLst>
          </p:cNvPr>
          <p:cNvSpPr/>
          <p:nvPr/>
        </p:nvSpPr>
        <p:spPr>
          <a:xfrm>
            <a:off x="1977299" y="6925644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355E5B-13C4-4EC9-8C3B-00A96AE3A784}"/>
              </a:ext>
            </a:extLst>
          </p:cNvPr>
          <p:cNvSpPr/>
          <p:nvPr/>
        </p:nvSpPr>
        <p:spPr>
          <a:xfrm>
            <a:off x="1974946" y="7571589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5893AB-8654-4D12-8B6D-9C048BA1B4E9}"/>
              </a:ext>
            </a:extLst>
          </p:cNvPr>
          <p:cNvSpPr/>
          <p:nvPr/>
        </p:nvSpPr>
        <p:spPr>
          <a:xfrm>
            <a:off x="4930836" y="7571589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D04394-75D0-4553-9142-CCFC61C5B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86" y="741397"/>
            <a:ext cx="790593" cy="7905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2" name="Google Shape;482;p35"/>
          <p:cNvGraphicFramePr/>
          <p:nvPr>
            <p:extLst>
              <p:ext uri="{D42A27DB-BD31-4B8C-83A1-F6EECF244321}">
                <p14:modId xmlns:p14="http://schemas.microsoft.com/office/powerpoint/2010/main" val="3485612815"/>
              </p:ext>
            </p:extLst>
          </p:nvPr>
        </p:nvGraphicFramePr>
        <p:xfrm>
          <a:off x="95710" y="695098"/>
          <a:ext cx="6660000" cy="88723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75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en-GB" sz="100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4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91339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6138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55614"/>
                  </a:ext>
                </a:extLst>
              </a:tr>
            </a:tbl>
          </a:graphicData>
        </a:graphic>
      </p:graphicFrame>
      <p:sp>
        <p:nvSpPr>
          <p:cNvPr id="483" name="Google Shape;483;p3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69;p34">
            <a:extLst>
              <a:ext uri="{FF2B5EF4-FFF2-40B4-BE49-F238E27FC236}">
                <a16:creationId xmlns:a16="http://schemas.microsoft.com/office/drawing/2014/main" id="{4A3A5147-11A2-462E-950F-B846FCEAD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85927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64;p34">
            <a:extLst>
              <a:ext uri="{FF2B5EF4-FFF2-40B4-BE49-F238E27FC236}">
                <a16:creationId xmlns:a16="http://schemas.microsoft.com/office/drawing/2014/main" id="{D89EF0B9-BCCF-47B6-8610-6970A70FDC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305C61-FAF1-4112-AAD4-FCD006034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D96909B6-5453-4CC8-BF00-C2DE008F446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CC03C5-923F-4968-850B-A9548CAC4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" y="741397"/>
            <a:ext cx="7366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36"/>
          <p:cNvGraphicFramePr/>
          <p:nvPr>
            <p:extLst>
              <p:ext uri="{D42A27DB-BD31-4B8C-83A1-F6EECF244321}">
                <p14:modId xmlns:p14="http://schemas.microsoft.com/office/powerpoint/2010/main" val="310028756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2" name="Google Shape;492;p3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5" name="Google Shape;495;p36"/>
          <p:cNvGraphicFramePr/>
          <p:nvPr>
            <p:extLst>
              <p:ext uri="{D42A27DB-BD31-4B8C-83A1-F6EECF244321}">
                <p14:modId xmlns:p14="http://schemas.microsoft.com/office/powerpoint/2010/main" val="3269724092"/>
              </p:ext>
            </p:extLst>
          </p:nvPr>
        </p:nvGraphicFramePr>
        <p:xfrm>
          <a:off x="95710" y="695098"/>
          <a:ext cx="6660000" cy="869442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8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sng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Horizontal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WPII-200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100%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500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22679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08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1600 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8487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Filtered 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Filtered volume (mL)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lang="fr-FR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S200-2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HG-200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HG200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1745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52203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90960"/>
                  </a:ext>
                </a:extLst>
              </a:tr>
            </a:tbl>
          </a:graphicData>
        </a:graphic>
      </p:graphicFrame>
      <p:sp>
        <p:nvSpPr>
          <p:cNvPr id="496" name="Google Shape;496;p3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211494" y="6403820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C5CACF-1B13-40F5-9D55-63CAB563B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CB7611A2-A700-496E-A1C5-816331E05E78}"/>
              </a:ext>
            </a:extLst>
          </p:cNvPr>
          <p:cNvSpPr txBox="1"/>
          <p:nvPr/>
        </p:nvSpPr>
        <p:spPr>
          <a:xfrm>
            <a:off x="4046899" y="9637254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LOG-SAMPLES_S-LAB-NET-200_recto_V12012024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9D8E6-7623-4BAF-ABDE-59C25C2C48DF}"/>
              </a:ext>
            </a:extLst>
          </p:cNvPr>
          <p:cNvSpPr/>
          <p:nvPr/>
        </p:nvSpPr>
        <p:spPr>
          <a:xfrm>
            <a:off x="2197336" y="387992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4FBFF-45D3-4DA4-BD3F-BB974245E640}"/>
              </a:ext>
            </a:extLst>
          </p:cNvPr>
          <p:cNvSpPr/>
          <p:nvPr/>
        </p:nvSpPr>
        <p:spPr>
          <a:xfrm>
            <a:off x="3088876" y="387992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4A25-7C55-4B98-9411-FCF554590F41}"/>
              </a:ext>
            </a:extLst>
          </p:cNvPr>
          <p:cNvSpPr/>
          <p:nvPr/>
        </p:nvSpPr>
        <p:spPr>
          <a:xfrm>
            <a:off x="3088876" y="431426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42F01F-666D-47C7-8377-C6B7D38FC4E0}"/>
              </a:ext>
            </a:extLst>
          </p:cNvPr>
          <p:cNvSpPr/>
          <p:nvPr/>
        </p:nvSpPr>
        <p:spPr>
          <a:xfrm>
            <a:off x="2136715" y="5538438"/>
            <a:ext cx="179765" cy="2284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2D723-A559-49C8-A613-1FBA36B8B520}"/>
              </a:ext>
            </a:extLst>
          </p:cNvPr>
          <p:cNvSpPr/>
          <p:nvPr/>
        </p:nvSpPr>
        <p:spPr>
          <a:xfrm>
            <a:off x="3088876" y="649382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49268E-4506-4E3A-AB7B-CF089911E50C}"/>
              </a:ext>
            </a:extLst>
          </p:cNvPr>
          <p:cNvSpPr/>
          <p:nvPr/>
        </p:nvSpPr>
        <p:spPr>
          <a:xfrm>
            <a:off x="5938894" y="649382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2FF949-6E95-4A2E-8457-46D316EFF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94" y="741397"/>
            <a:ext cx="715606" cy="715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2" name="Google Shape;512;p37"/>
          <p:cNvGraphicFramePr/>
          <p:nvPr>
            <p:extLst>
              <p:ext uri="{D42A27DB-BD31-4B8C-83A1-F6EECF244321}">
                <p14:modId xmlns:p14="http://schemas.microsoft.com/office/powerpoint/2010/main" val="3245478965"/>
              </p:ext>
            </p:extLst>
          </p:nvPr>
        </p:nvGraphicFramePr>
        <p:xfrm>
          <a:off x="95710" y="695099"/>
          <a:ext cx="6660000" cy="889135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6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1059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1935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21013"/>
                  </a:ext>
                </a:extLst>
              </a:tr>
            </a:tbl>
          </a:graphicData>
        </a:graphic>
      </p:graphicFrame>
      <p:sp>
        <p:nvSpPr>
          <p:cNvPr id="513" name="Google Shape;513;p37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99;p36">
            <a:extLst>
              <a:ext uri="{FF2B5EF4-FFF2-40B4-BE49-F238E27FC236}">
                <a16:creationId xmlns:a16="http://schemas.microsoft.com/office/drawing/2014/main" id="{462E5A54-E68C-4542-AAD2-6FCBC2CCA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972173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94;p36">
            <a:extLst>
              <a:ext uri="{FF2B5EF4-FFF2-40B4-BE49-F238E27FC236}">
                <a16:creationId xmlns:a16="http://schemas.microsoft.com/office/drawing/2014/main" id="{0BED0EFC-84D9-4D0F-B200-5D268CC925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A91084-9EDE-49F6-8487-06295A4E2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0C05379-EB71-4B73-BE3F-1449D6277436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LOG-SAMPLES_S-LAB-NET-200_verso_V12012024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D3E8CF-E98B-4236-A82B-63365C130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57" y="741397"/>
            <a:ext cx="664029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38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6" name="Google Shape;546;p38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9" name="Google Shape;549;p38"/>
          <p:cNvGraphicFramePr/>
          <p:nvPr>
            <p:extLst>
              <p:ext uri="{D42A27DB-BD31-4B8C-83A1-F6EECF244321}">
                <p14:modId xmlns:p14="http://schemas.microsoft.com/office/powerpoint/2010/main" val="1628013629"/>
              </p:ext>
            </p:extLst>
          </p:nvPr>
        </p:nvGraphicFramePr>
        <p:xfrm>
          <a:off x="95710" y="695098"/>
          <a:ext cx="6660000" cy="90870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06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9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Régent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86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n°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FLOWMETER </a:t>
                      </a:r>
                      <a:endParaRPr lang="en-GB"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NET TOW n°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FLOWMETER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volume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     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 mL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829428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 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Barcode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14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5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500 mL</a:t>
                      </a: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9278388"/>
                  </a:ext>
                </a:extLst>
              </a:tr>
              <a:tr h="41991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EPI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hand-picked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#ind=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9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500 mL</a:t>
                      </a: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978351"/>
                  </a:ext>
                </a:extLst>
              </a:tr>
              <a:tr h="41991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US" sz="1000" b="1" i="0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lang="en-US" sz="1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GB" sz="1000" b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                   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9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16388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HG-680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 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HG680</a:t>
                      </a:r>
                      <a:endParaRPr lang="en-GB"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98028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87342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2255"/>
                  </a:ext>
                </a:extLst>
              </a:tr>
            </a:tbl>
          </a:graphicData>
        </a:graphic>
      </p:graphicFrame>
      <p:sp>
        <p:nvSpPr>
          <p:cNvPr id="550" name="Google Shape;550;p38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26795C-5073-4B62-9E59-3AA2D4CC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6" name="Google Shape;167;p4">
            <a:extLst>
              <a:ext uri="{FF2B5EF4-FFF2-40B4-BE49-F238E27FC236}">
                <a16:creationId xmlns:a16="http://schemas.microsoft.com/office/drawing/2014/main" id="{CA24E7A4-2D3F-4577-AF09-E1D1D3C1F9F4}"/>
              </a:ext>
            </a:extLst>
          </p:cNvPr>
          <p:cNvSpPr txBox="1"/>
          <p:nvPr/>
        </p:nvSpPr>
        <p:spPr>
          <a:xfrm>
            <a:off x="3998131" y="951567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4D691-CCE4-439C-B4EF-A153C08B0C37}"/>
              </a:ext>
            </a:extLst>
          </p:cNvPr>
          <p:cNvSpPr/>
          <p:nvPr/>
        </p:nvSpPr>
        <p:spPr>
          <a:xfrm>
            <a:off x="3998131" y="3378200"/>
            <a:ext cx="185249" cy="181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14F54-59F7-4884-94B9-CF0D253E4AB5}"/>
              </a:ext>
            </a:extLst>
          </p:cNvPr>
          <p:cNvSpPr/>
          <p:nvPr/>
        </p:nvSpPr>
        <p:spPr>
          <a:xfrm>
            <a:off x="2087021" y="428632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CEDA3-61DB-4821-B244-D75611240ED6}"/>
              </a:ext>
            </a:extLst>
          </p:cNvPr>
          <p:cNvSpPr/>
          <p:nvPr/>
        </p:nvSpPr>
        <p:spPr>
          <a:xfrm>
            <a:off x="3028126" y="428632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8F927-E1B1-4CC6-A996-679257DA0005}"/>
              </a:ext>
            </a:extLst>
          </p:cNvPr>
          <p:cNvSpPr/>
          <p:nvPr/>
        </p:nvSpPr>
        <p:spPr>
          <a:xfrm>
            <a:off x="3028126" y="475876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B68B5-78EB-49A0-B7FC-361A6E9F8EE4}"/>
              </a:ext>
            </a:extLst>
          </p:cNvPr>
          <p:cNvSpPr/>
          <p:nvPr/>
        </p:nvSpPr>
        <p:spPr>
          <a:xfrm>
            <a:off x="3028126" y="524510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28126" y="5659095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34D3D-8FE6-4A3E-8CBE-602065E614DE}"/>
              </a:ext>
            </a:extLst>
          </p:cNvPr>
          <p:cNvSpPr/>
          <p:nvPr/>
        </p:nvSpPr>
        <p:spPr>
          <a:xfrm>
            <a:off x="4963831" y="608698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68199B-EF61-44B0-A611-A8D635203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55" y="741397"/>
            <a:ext cx="642257" cy="6422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7EA7C9-54F8-47C3-9416-202A9FDD94F5}"/>
              </a:ext>
            </a:extLst>
          </p:cNvPr>
          <p:cNvSpPr/>
          <p:nvPr/>
        </p:nvSpPr>
        <p:spPr>
          <a:xfrm>
            <a:off x="1908058" y="3149705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7B31D5-D5A8-4577-87CE-39D425D9FC34}"/>
              </a:ext>
            </a:extLst>
          </p:cNvPr>
          <p:cNvSpPr/>
          <p:nvPr/>
        </p:nvSpPr>
        <p:spPr>
          <a:xfrm>
            <a:off x="2953094" y="3149705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3C9606-02A3-4104-9B5A-B76AFB307410}"/>
              </a:ext>
            </a:extLst>
          </p:cNvPr>
          <p:cNvSpPr/>
          <p:nvPr/>
        </p:nvSpPr>
        <p:spPr>
          <a:xfrm>
            <a:off x="4764874" y="2921210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D69F3-1B2B-4E9C-8800-6D39E180AE29}"/>
              </a:ext>
            </a:extLst>
          </p:cNvPr>
          <p:cNvSpPr/>
          <p:nvPr/>
        </p:nvSpPr>
        <p:spPr>
          <a:xfrm>
            <a:off x="5754442" y="2921209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806A1-05BB-4D4F-B2B8-4EA2408E7764}"/>
              </a:ext>
            </a:extLst>
          </p:cNvPr>
          <p:cNvSpPr/>
          <p:nvPr/>
        </p:nvSpPr>
        <p:spPr>
          <a:xfrm>
            <a:off x="2844242" y="287491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751965-821C-4CB7-8AB7-AF044B919CD8}"/>
              </a:ext>
            </a:extLst>
          </p:cNvPr>
          <p:cNvSpPr/>
          <p:nvPr/>
        </p:nvSpPr>
        <p:spPr>
          <a:xfrm>
            <a:off x="5712154" y="264641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" name="Google Shape;568;p39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1" name="Google Shape;561;p39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9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4" name="Google Shape;564;p39"/>
          <p:cNvGraphicFramePr/>
          <p:nvPr/>
        </p:nvGraphicFramePr>
        <p:xfrm>
          <a:off x="95710" y="695098"/>
          <a:ext cx="6660000" cy="89465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9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9277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65" name="Google Shape;565;p39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3D69ED-6C89-4CEB-9FBD-B0B89BB7E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84A7A994-4D4C-454B-A6E4-D5A0E603153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LOG-SAMPLES_S-LAB-NET-680_verso_V12012024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D8D0B1-B0EC-48E9-8154-6105918B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90" y="741397"/>
            <a:ext cx="719581" cy="7195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970</Words>
  <Application>Microsoft Office PowerPoint</Application>
  <PresentationFormat>Format A4 (210 x 297 mm)</PresentationFormat>
  <Paragraphs>490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 Narrow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215</cp:revision>
  <dcterms:created xsi:type="dcterms:W3CDTF">2021-01-24T11:11:37Z</dcterms:created>
  <dcterms:modified xsi:type="dcterms:W3CDTF">2024-02-16T17:17:25Z</dcterms:modified>
</cp:coreProperties>
</file>